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907" r:id="rId1"/>
  </p:sldMasterIdLst>
  <p:notesMasterIdLst>
    <p:notesMasterId r:id="rId3"/>
  </p:notesMasterIdLst>
  <p:sldIdLst>
    <p:sldId id="256"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3E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932" autoAdjust="0"/>
    <p:restoredTop sz="94660" autoAdjust="0"/>
  </p:normalViewPr>
  <p:slideViewPr>
    <p:cSldViewPr snapToGrid="0">
      <p:cViewPr>
        <p:scale>
          <a:sx n="25" d="100"/>
          <a:sy n="25" d="100"/>
        </p:scale>
        <p:origin x="1104" y="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33523A7E-86F5-43AB-AFD4-3896EE785EBE}" type="datetimeFigureOut">
              <a:rPr lang="he-IL" smtClean="0"/>
              <a:t>ד'/כסלו/תשפ"ד</a:t>
            </a:fld>
            <a:endParaRPr lang="he-IL"/>
          </a:p>
        </p:txBody>
      </p:sp>
      <p:sp>
        <p:nvSpPr>
          <p:cNvPr id="4" name="מציין מיקום של תמונת שקופית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90182A0B-613F-4484-AECF-E90444201328}" type="slidenum">
              <a:rPr lang="he-IL" smtClean="0"/>
              <a:t>‹#›</a:t>
            </a:fld>
            <a:endParaRPr lang="he-IL"/>
          </a:p>
        </p:txBody>
      </p:sp>
    </p:spTree>
    <p:extLst>
      <p:ext uri="{BB962C8B-B14F-4D97-AF65-F5344CB8AC3E}">
        <p14:creationId xmlns:p14="http://schemas.microsoft.com/office/powerpoint/2010/main" val="2147732370"/>
      </p:ext>
    </p:extLst>
  </p:cSld>
  <p:clrMap bg1="lt1" tx1="dk1" bg2="lt2" tx2="dk2" accent1="accent1" accent2="accent2" accent3="accent3" accent4="accent4" accent5="accent5" accent6="accent6" hlink="hlink" folHlink="folHlink"/>
  <p:notesStyle>
    <a:lvl1pPr marL="0" algn="r" defTabSz="3507730" rtl="1" eaLnBrk="1" latinLnBrk="0" hangingPunct="1">
      <a:defRPr sz="4603" kern="1200">
        <a:solidFill>
          <a:schemeClr val="tx1"/>
        </a:solidFill>
        <a:latin typeface="+mn-lt"/>
        <a:ea typeface="+mn-ea"/>
        <a:cs typeface="+mn-cs"/>
      </a:defRPr>
    </a:lvl1pPr>
    <a:lvl2pPr marL="1753865" algn="r" defTabSz="3507730" rtl="1" eaLnBrk="1" latinLnBrk="0" hangingPunct="1">
      <a:defRPr sz="4603" kern="1200">
        <a:solidFill>
          <a:schemeClr val="tx1"/>
        </a:solidFill>
        <a:latin typeface="+mn-lt"/>
        <a:ea typeface="+mn-ea"/>
        <a:cs typeface="+mn-cs"/>
      </a:defRPr>
    </a:lvl2pPr>
    <a:lvl3pPr marL="3507730" algn="r" defTabSz="3507730" rtl="1" eaLnBrk="1" latinLnBrk="0" hangingPunct="1">
      <a:defRPr sz="4603" kern="1200">
        <a:solidFill>
          <a:schemeClr val="tx1"/>
        </a:solidFill>
        <a:latin typeface="+mn-lt"/>
        <a:ea typeface="+mn-ea"/>
        <a:cs typeface="+mn-cs"/>
      </a:defRPr>
    </a:lvl3pPr>
    <a:lvl4pPr marL="5261595" algn="r" defTabSz="3507730" rtl="1" eaLnBrk="1" latinLnBrk="0" hangingPunct="1">
      <a:defRPr sz="4603" kern="1200">
        <a:solidFill>
          <a:schemeClr val="tx1"/>
        </a:solidFill>
        <a:latin typeface="+mn-lt"/>
        <a:ea typeface="+mn-ea"/>
        <a:cs typeface="+mn-cs"/>
      </a:defRPr>
    </a:lvl4pPr>
    <a:lvl5pPr marL="7015460" algn="r" defTabSz="3507730" rtl="1" eaLnBrk="1" latinLnBrk="0" hangingPunct="1">
      <a:defRPr sz="4603" kern="1200">
        <a:solidFill>
          <a:schemeClr val="tx1"/>
        </a:solidFill>
        <a:latin typeface="+mn-lt"/>
        <a:ea typeface="+mn-ea"/>
        <a:cs typeface="+mn-cs"/>
      </a:defRPr>
    </a:lvl5pPr>
    <a:lvl6pPr marL="8769325" algn="r" defTabSz="3507730" rtl="1" eaLnBrk="1" latinLnBrk="0" hangingPunct="1">
      <a:defRPr sz="4603" kern="1200">
        <a:solidFill>
          <a:schemeClr val="tx1"/>
        </a:solidFill>
        <a:latin typeface="+mn-lt"/>
        <a:ea typeface="+mn-ea"/>
        <a:cs typeface="+mn-cs"/>
      </a:defRPr>
    </a:lvl6pPr>
    <a:lvl7pPr marL="10523190" algn="r" defTabSz="3507730" rtl="1" eaLnBrk="1" latinLnBrk="0" hangingPunct="1">
      <a:defRPr sz="4603" kern="1200">
        <a:solidFill>
          <a:schemeClr val="tx1"/>
        </a:solidFill>
        <a:latin typeface="+mn-lt"/>
        <a:ea typeface="+mn-ea"/>
        <a:cs typeface="+mn-cs"/>
      </a:defRPr>
    </a:lvl7pPr>
    <a:lvl8pPr marL="12277054" algn="r" defTabSz="3507730" rtl="1" eaLnBrk="1" latinLnBrk="0" hangingPunct="1">
      <a:defRPr sz="4603" kern="1200">
        <a:solidFill>
          <a:schemeClr val="tx1"/>
        </a:solidFill>
        <a:latin typeface="+mn-lt"/>
        <a:ea typeface="+mn-ea"/>
        <a:cs typeface="+mn-cs"/>
      </a:defRPr>
    </a:lvl8pPr>
    <a:lvl9pPr marL="14030919" algn="r" defTabSz="3507730" rtl="1" eaLnBrk="1" latinLnBrk="0" hangingPunct="1">
      <a:defRPr sz="460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181349"/>
            <a:ext cx="30275213" cy="11622414"/>
          </a:xfrm>
          <a:prstGeom prst="rect">
            <a:avLst/>
          </a:prstGeom>
        </p:spPr>
      </p:pic>
      <p:sp>
        <p:nvSpPr>
          <p:cNvPr id="2" name="Title 1"/>
          <p:cNvSpPr>
            <a:spLocks noGrp="1"/>
          </p:cNvSpPr>
          <p:nvPr>
            <p:ph type="ctrTitle"/>
          </p:nvPr>
        </p:nvSpPr>
        <p:spPr>
          <a:xfrm>
            <a:off x="3027522" y="11255835"/>
            <a:ext cx="24220170" cy="11391219"/>
          </a:xfrm>
        </p:spPr>
        <p:txBody>
          <a:bodyPr anchor="b">
            <a:normAutofit/>
          </a:bodyPr>
          <a:lstStyle>
            <a:lvl1pPr algn="l">
              <a:defRPr sz="19865"/>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3027522" y="22670148"/>
            <a:ext cx="24220170" cy="4280376"/>
          </a:xfrm>
        </p:spPr>
        <p:txBody>
          <a:bodyPr>
            <a:normAutofit/>
          </a:bodyPr>
          <a:lstStyle>
            <a:lvl1pPr marL="0" indent="0" algn="l">
              <a:buNone/>
              <a:defRPr sz="6622"/>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19641046" y="26987002"/>
            <a:ext cx="7606644" cy="2278904"/>
          </a:xfrm>
        </p:spPr>
        <p:txBody>
          <a:bodyPr/>
          <a:lstStyle/>
          <a:p>
            <a:fld id="{2D38620D-3899-4364-99DC-22CDDEB5400D}" type="datetimeFigureOut">
              <a:rPr lang="he-IL" smtClean="0"/>
              <a:t>ד'/כסלו/תשפ"ד</a:t>
            </a:fld>
            <a:endParaRPr lang="he-IL"/>
          </a:p>
        </p:txBody>
      </p:sp>
      <p:sp>
        <p:nvSpPr>
          <p:cNvPr id="5" name="Footer Placeholder 4"/>
          <p:cNvSpPr>
            <a:spLocks noGrp="1"/>
          </p:cNvSpPr>
          <p:nvPr>
            <p:ph type="ftr" sz="quarter" idx="11"/>
          </p:nvPr>
        </p:nvSpPr>
        <p:spPr>
          <a:xfrm>
            <a:off x="3027521" y="26987008"/>
            <a:ext cx="16159395" cy="2278904"/>
          </a:xfrm>
        </p:spPr>
        <p:txBody>
          <a:bodyPr/>
          <a:lstStyle/>
          <a:p>
            <a:endParaRPr lang="he-IL"/>
          </a:p>
        </p:txBody>
      </p:sp>
      <p:sp>
        <p:nvSpPr>
          <p:cNvPr id="6" name="Slide Number Placeholder 5"/>
          <p:cNvSpPr>
            <a:spLocks noGrp="1"/>
          </p:cNvSpPr>
          <p:nvPr>
            <p:ph type="sldNum" sz="quarter" idx="12"/>
          </p:nvPr>
        </p:nvSpPr>
        <p:spPr>
          <a:xfrm>
            <a:off x="20057329" y="8930667"/>
            <a:ext cx="7190363" cy="2278904"/>
          </a:xfrm>
        </p:spPr>
        <p:txBody>
          <a:bodyPr/>
          <a:lstStyle/>
          <a:p>
            <a:fld id="{2D09D9CE-BE02-4139-A10E-CEEE23ABBADA}" type="slidenum">
              <a:rPr lang="he-IL" smtClean="0"/>
              <a:t>‹#›</a:t>
            </a:fld>
            <a:endParaRPr lang="he-IL"/>
          </a:p>
        </p:txBody>
      </p:sp>
    </p:spTree>
    <p:extLst>
      <p:ext uri="{BB962C8B-B14F-4D97-AF65-F5344CB8AC3E}">
        <p14:creationId xmlns:p14="http://schemas.microsoft.com/office/powerpoint/2010/main" val="1518460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967872" y="29318278"/>
            <a:ext cx="26343415" cy="5113951"/>
          </a:xfrm>
        </p:spPr>
        <p:txBody>
          <a:bodyPr anchor="b"/>
          <a:lstStyle>
            <a:lvl1pPr algn="l">
              <a:defRPr sz="10595"/>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967872" y="6098101"/>
            <a:ext cx="26322814" cy="2126439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967889" y="34432226"/>
            <a:ext cx="26339435" cy="4661878"/>
          </a:xfrm>
        </p:spPr>
        <p:txBody>
          <a:bodyPr/>
          <a:lstStyle>
            <a:lvl1pPr marL="0" indent="0" algn="l">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2D38620D-3899-4364-99DC-22CDDEB5400D}" type="datetimeFigureOut">
              <a:rPr lang="he-IL" smtClean="0"/>
              <a:t>ד'/כסלו/תשפ"ד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2D09D9CE-BE02-4139-A10E-CEEE23ABBADA}" type="slidenum">
              <a:rPr lang="he-IL" smtClean="0"/>
              <a:t>‹#›</a:t>
            </a:fld>
            <a:endParaRPr lang="he-IL"/>
          </a:p>
        </p:txBody>
      </p:sp>
    </p:spTree>
    <p:extLst>
      <p:ext uri="{BB962C8B-B14F-4D97-AF65-F5344CB8AC3E}">
        <p14:creationId xmlns:p14="http://schemas.microsoft.com/office/powerpoint/2010/main" val="3559303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כותרת וכיתוב">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181349"/>
            <a:ext cx="30275213" cy="11622414"/>
          </a:xfrm>
          <a:prstGeom prst="rect">
            <a:avLst/>
          </a:prstGeom>
        </p:spPr>
      </p:pic>
      <p:sp>
        <p:nvSpPr>
          <p:cNvPr id="2" name="Title 1"/>
          <p:cNvSpPr>
            <a:spLocks noGrp="1"/>
          </p:cNvSpPr>
          <p:nvPr>
            <p:ph type="title"/>
          </p:nvPr>
        </p:nvSpPr>
        <p:spPr>
          <a:xfrm>
            <a:off x="1967889" y="4703131"/>
            <a:ext cx="26339435" cy="17491416"/>
          </a:xfrm>
        </p:spPr>
        <p:txBody>
          <a:bodyPr anchor="ctr"/>
          <a:lstStyle>
            <a:lvl1pPr algn="l">
              <a:defRPr sz="10595"/>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2270641" y="22775833"/>
            <a:ext cx="25733931" cy="8306427"/>
          </a:xfrm>
        </p:spPr>
        <p:txBody>
          <a:bodyPr anchor="ct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18416017" y="2377996"/>
            <a:ext cx="7228207" cy="2278904"/>
          </a:xfrm>
        </p:spPr>
        <p:txBody>
          <a:bodyPr/>
          <a:lstStyle>
            <a:lvl1pPr algn="r">
              <a:defRPr/>
            </a:lvl1pPr>
          </a:lstStyle>
          <a:p>
            <a:fld id="{2D38620D-3899-4364-99DC-22CDDEB5400D}" type="datetimeFigureOut">
              <a:rPr lang="he-IL" smtClean="0"/>
              <a:t>ד'/כסלו/תשפ"ד</a:t>
            </a:fld>
            <a:endParaRPr lang="he-IL"/>
          </a:p>
        </p:txBody>
      </p:sp>
      <p:sp>
        <p:nvSpPr>
          <p:cNvPr id="6" name="Footer Placeholder 5"/>
          <p:cNvSpPr>
            <a:spLocks noGrp="1"/>
          </p:cNvSpPr>
          <p:nvPr>
            <p:ph type="ftr" sz="quarter" idx="11"/>
          </p:nvPr>
        </p:nvSpPr>
        <p:spPr>
          <a:xfrm>
            <a:off x="1967889" y="2377996"/>
            <a:ext cx="15994000" cy="2278904"/>
          </a:xfrm>
        </p:spPr>
        <p:txBody>
          <a:bodyPr/>
          <a:lstStyle/>
          <a:p>
            <a:endParaRPr lang="he-IL"/>
          </a:p>
        </p:txBody>
      </p:sp>
      <p:sp>
        <p:nvSpPr>
          <p:cNvPr id="7" name="Slide Number Placeholder 6"/>
          <p:cNvSpPr>
            <a:spLocks noGrp="1"/>
          </p:cNvSpPr>
          <p:nvPr>
            <p:ph type="sldNum" sz="quarter" idx="12"/>
          </p:nvPr>
        </p:nvSpPr>
        <p:spPr>
          <a:xfrm>
            <a:off x="26098353" y="2377996"/>
            <a:ext cx="2208971" cy="2278904"/>
          </a:xfrm>
        </p:spPr>
        <p:txBody>
          <a:bodyPr/>
          <a:lstStyle/>
          <a:p>
            <a:fld id="{2D09D9CE-BE02-4139-A10E-CEEE23ABBADA}" type="slidenum">
              <a:rPr lang="he-IL" smtClean="0"/>
              <a:t>‹#›</a:t>
            </a:fld>
            <a:endParaRPr lang="he-IL"/>
          </a:p>
        </p:txBody>
      </p:sp>
    </p:spTree>
    <p:extLst>
      <p:ext uri="{BB962C8B-B14F-4D97-AF65-F5344CB8AC3E}">
        <p14:creationId xmlns:p14="http://schemas.microsoft.com/office/powerpoint/2010/main" val="939828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ציטוט עם כיתוב">
    <p:spTree>
      <p:nvGrpSpPr>
        <p:cNvPr id="1" name=""/>
        <p:cNvGrpSpPr/>
        <p:nvPr/>
      </p:nvGrpSpPr>
      <p:grpSpPr>
        <a:xfrm>
          <a:off x="0" y="0"/>
          <a:ext cx="0" cy="0"/>
          <a:chOff x="0" y="0"/>
          <a:chExt cx="0" cy="0"/>
        </a:xfrm>
      </p:grpSpPr>
      <p:pic>
        <p:nvPicPr>
          <p:cNvPr id="15" name="Picture 14"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181349"/>
            <a:ext cx="30275213" cy="11622414"/>
          </a:xfrm>
          <a:prstGeom prst="rect">
            <a:avLst/>
          </a:prstGeom>
        </p:spPr>
      </p:pic>
      <p:sp>
        <p:nvSpPr>
          <p:cNvPr id="2" name="Title 1"/>
          <p:cNvSpPr>
            <a:spLocks noGrp="1"/>
          </p:cNvSpPr>
          <p:nvPr>
            <p:ph type="title"/>
          </p:nvPr>
        </p:nvSpPr>
        <p:spPr>
          <a:xfrm>
            <a:off x="2543962" y="4703134"/>
            <a:ext cx="25208320" cy="17202856"/>
          </a:xfrm>
        </p:spPr>
        <p:txBody>
          <a:bodyPr anchor="ctr"/>
          <a:lstStyle>
            <a:lvl1pPr algn="l">
              <a:defRPr sz="10595"/>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3237763" y="21905993"/>
            <a:ext cx="23820712" cy="2773962"/>
          </a:xfrm>
        </p:spPr>
        <p:txBody>
          <a:bodyPr anchor="t">
            <a:normAutofit/>
          </a:bodyPr>
          <a:lstStyle>
            <a:lvl1pPr marL="0" indent="0">
              <a:buNone/>
              <a:defRPr sz="4635"/>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2270641" y="26055480"/>
            <a:ext cx="25754962" cy="5125872"/>
          </a:xfrm>
        </p:spPr>
        <p:txBody>
          <a:bodyPr anchor="ctr">
            <a:normAutofit/>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18416017" y="2377996"/>
            <a:ext cx="7228207" cy="2278904"/>
          </a:xfrm>
        </p:spPr>
        <p:txBody>
          <a:bodyPr/>
          <a:lstStyle>
            <a:lvl1pPr algn="r">
              <a:defRPr/>
            </a:lvl1pPr>
          </a:lstStyle>
          <a:p>
            <a:fld id="{2D38620D-3899-4364-99DC-22CDDEB5400D}" type="datetimeFigureOut">
              <a:rPr lang="he-IL" smtClean="0"/>
              <a:t>ד'/כסלו/תשפ"ד</a:t>
            </a:fld>
            <a:endParaRPr lang="he-IL"/>
          </a:p>
        </p:txBody>
      </p:sp>
      <p:sp>
        <p:nvSpPr>
          <p:cNvPr id="6" name="Footer Placeholder 5"/>
          <p:cNvSpPr>
            <a:spLocks noGrp="1"/>
          </p:cNvSpPr>
          <p:nvPr>
            <p:ph type="ftr" sz="quarter" idx="11"/>
          </p:nvPr>
        </p:nvSpPr>
        <p:spPr>
          <a:xfrm>
            <a:off x="1967889" y="2368241"/>
            <a:ext cx="15994000" cy="2278904"/>
          </a:xfrm>
        </p:spPr>
        <p:txBody>
          <a:bodyPr/>
          <a:lstStyle/>
          <a:p>
            <a:endParaRPr lang="he-IL"/>
          </a:p>
        </p:txBody>
      </p:sp>
      <p:sp>
        <p:nvSpPr>
          <p:cNvPr id="7" name="Slide Number Placeholder 6"/>
          <p:cNvSpPr>
            <a:spLocks noGrp="1"/>
          </p:cNvSpPr>
          <p:nvPr>
            <p:ph type="sldNum" sz="quarter" idx="12"/>
          </p:nvPr>
        </p:nvSpPr>
        <p:spPr>
          <a:xfrm>
            <a:off x="26098353" y="2377996"/>
            <a:ext cx="2208971" cy="2278904"/>
          </a:xfrm>
        </p:spPr>
        <p:txBody>
          <a:bodyPr/>
          <a:lstStyle/>
          <a:p>
            <a:fld id="{2D09D9CE-BE02-4139-A10E-CEEE23ABBADA}" type="slidenum">
              <a:rPr lang="he-IL" smtClean="0"/>
              <a:t>‹#›</a:t>
            </a:fld>
            <a:endParaRPr lang="he-IL"/>
          </a:p>
        </p:txBody>
      </p:sp>
      <p:sp>
        <p:nvSpPr>
          <p:cNvPr id="13" name="TextBox 12"/>
          <p:cNvSpPr txBox="1"/>
          <p:nvPr/>
        </p:nvSpPr>
        <p:spPr>
          <a:xfrm>
            <a:off x="766343" y="5041332"/>
            <a:ext cx="1513761" cy="3649842"/>
          </a:xfrm>
          <a:prstGeom prst="rect">
            <a:avLst/>
          </a:prstGeom>
        </p:spPr>
        <p:txBody>
          <a:bodyPr vert="horz" lIns="302752" tIns="151376" rIns="302752" bIns="151376"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26487" dirty="0">
                <a:solidFill>
                  <a:schemeClr val="tx1"/>
                </a:solidFill>
                <a:effectLst/>
              </a:rPr>
              <a:t>“</a:t>
            </a:r>
          </a:p>
        </p:txBody>
      </p:sp>
      <p:sp>
        <p:nvSpPr>
          <p:cNvPr id="14" name="TextBox 13"/>
          <p:cNvSpPr txBox="1"/>
          <p:nvPr/>
        </p:nvSpPr>
        <p:spPr>
          <a:xfrm>
            <a:off x="26973324" y="18857435"/>
            <a:ext cx="1513761" cy="3649842"/>
          </a:xfrm>
          <a:prstGeom prst="rect">
            <a:avLst/>
          </a:prstGeom>
        </p:spPr>
        <p:txBody>
          <a:bodyPr vert="horz" lIns="302752" tIns="151376" rIns="302752" bIns="151376"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26487" dirty="0">
                <a:solidFill>
                  <a:schemeClr val="tx1"/>
                </a:solidFill>
                <a:effectLst/>
              </a:rPr>
              <a:t>”</a:t>
            </a:r>
          </a:p>
        </p:txBody>
      </p:sp>
    </p:spTree>
    <p:extLst>
      <p:ext uri="{BB962C8B-B14F-4D97-AF65-F5344CB8AC3E}">
        <p14:creationId xmlns:p14="http://schemas.microsoft.com/office/powerpoint/2010/main" val="26245243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כרטיס שם">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181349"/>
            <a:ext cx="30275213" cy="11622414"/>
          </a:xfrm>
          <a:prstGeom prst="rect">
            <a:avLst/>
          </a:prstGeom>
        </p:spPr>
      </p:pic>
      <p:sp>
        <p:nvSpPr>
          <p:cNvPr id="2" name="Title 1"/>
          <p:cNvSpPr>
            <a:spLocks noGrp="1"/>
          </p:cNvSpPr>
          <p:nvPr>
            <p:ph type="title"/>
          </p:nvPr>
        </p:nvSpPr>
        <p:spPr>
          <a:xfrm>
            <a:off x="2270641" y="7019758"/>
            <a:ext cx="25741818" cy="15677456"/>
          </a:xfrm>
        </p:spPr>
        <p:txBody>
          <a:bodyPr anchor="b"/>
          <a:lstStyle>
            <a:lvl1pPr algn="l">
              <a:defRPr sz="10595"/>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2270614" y="22770731"/>
            <a:ext cx="25737931" cy="6240717"/>
          </a:xfrm>
        </p:spPr>
        <p:txBody>
          <a:bodyPr anchor="t"/>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18416017" y="2364783"/>
            <a:ext cx="7228207" cy="2278904"/>
          </a:xfrm>
        </p:spPr>
        <p:txBody>
          <a:bodyPr/>
          <a:lstStyle>
            <a:lvl1pPr algn="r">
              <a:defRPr/>
            </a:lvl1pPr>
          </a:lstStyle>
          <a:p>
            <a:fld id="{2D38620D-3899-4364-99DC-22CDDEB5400D}" type="datetimeFigureOut">
              <a:rPr lang="he-IL" smtClean="0"/>
              <a:t>ד'/כסלו/תשפ"ד</a:t>
            </a:fld>
            <a:endParaRPr lang="he-IL"/>
          </a:p>
        </p:txBody>
      </p:sp>
      <p:sp>
        <p:nvSpPr>
          <p:cNvPr id="6" name="Footer Placeholder 5"/>
          <p:cNvSpPr>
            <a:spLocks noGrp="1"/>
          </p:cNvSpPr>
          <p:nvPr>
            <p:ph type="ftr" sz="quarter" idx="11"/>
          </p:nvPr>
        </p:nvSpPr>
        <p:spPr>
          <a:xfrm>
            <a:off x="1967889" y="2364783"/>
            <a:ext cx="15994000" cy="2278904"/>
          </a:xfrm>
        </p:spPr>
        <p:txBody>
          <a:bodyPr/>
          <a:lstStyle/>
          <a:p>
            <a:endParaRPr lang="he-IL"/>
          </a:p>
        </p:txBody>
      </p:sp>
      <p:sp>
        <p:nvSpPr>
          <p:cNvPr id="7" name="Slide Number Placeholder 6"/>
          <p:cNvSpPr>
            <a:spLocks noGrp="1"/>
          </p:cNvSpPr>
          <p:nvPr>
            <p:ph type="sldNum" sz="quarter" idx="12"/>
          </p:nvPr>
        </p:nvSpPr>
        <p:spPr>
          <a:xfrm>
            <a:off x="26098353" y="2377996"/>
            <a:ext cx="2208971" cy="2278904"/>
          </a:xfrm>
        </p:spPr>
        <p:txBody>
          <a:bodyPr/>
          <a:lstStyle/>
          <a:p>
            <a:fld id="{2D09D9CE-BE02-4139-A10E-CEEE23ABBADA}" type="slidenum">
              <a:rPr lang="he-IL" smtClean="0"/>
              <a:t>‹#›</a:t>
            </a:fld>
            <a:endParaRPr lang="he-IL"/>
          </a:p>
        </p:txBody>
      </p:sp>
    </p:spTree>
    <p:extLst>
      <p:ext uri="{BB962C8B-B14F-4D97-AF65-F5344CB8AC3E}">
        <p14:creationId xmlns:p14="http://schemas.microsoft.com/office/powerpoint/2010/main" val="672815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7190368" y="4755977"/>
            <a:ext cx="21116958" cy="8138001"/>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1967892" y="13744140"/>
            <a:ext cx="8477060" cy="3852963"/>
          </a:xfrm>
        </p:spPr>
        <p:txBody>
          <a:bodyPr anchor="b">
            <a:noAutofit/>
          </a:bodyPr>
          <a:lstStyle>
            <a:lvl1pPr marL="0" indent="0">
              <a:buNone/>
              <a:defRPr sz="7946" b="0">
                <a:solidFill>
                  <a:schemeClr val="tx1"/>
                </a:solidFill>
              </a:defRPr>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1967889" y="18128651"/>
            <a:ext cx="8477060" cy="20965474"/>
          </a:xfrm>
        </p:spPr>
        <p:txBody>
          <a:bodyPr anchor="t">
            <a:normAutofit/>
          </a:bodyPr>
          <a:lstStyle>
            <a:lvl1pPr marL="0" indent="0">
              <a:buNone/>
              <a:defRPr sz="4635"/>
            </a:lvl1pPr>
            <a:lvl2pPr marL="1513743" indent="0">
              <a:buNone/>
              <a:defRPr sz="3973"/>
            </a:lvl2pPr>
            <a:lvl3pPr marL="3027487" indent="0">
              <a:buNone/>
              <a:defRPr sz="3311"/>
            </a:lvl3pPr>
            <a:lvl4pPr marL="4541230" indent="0">
              <a:buNone/>
              <a:defRPr sz="2980"/>
            </a:lvl4pPr>
            <a:lvl5pPr marL="6054974" indent="0">
              <a:buNone/>
              <a:defRPr sz="2980"/>
            </a:lvl5pPr>
            <a:lvl6pPr marL="7568717" indent="0">
              <a:buNone/>
              <a:defRPr sz="2980"/>
            </a:lvl6pPr>
            <a:lvl7pPr marL="9082461" indent="0">
              <a:buNone/>
              <a:defRPr sz="2980"/>
            </a:lvl7pPr>
            <a:lvl8pPr marL="10596204" indent="0">
              <a:buNone/>
              <a:defRPr sz="2980"/>
            </a:lvl8pPr>
            <a:lvl9pPr marL="12109948" indent="0">
              <a:buNone/>
              <a:defRPr sz="298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10933500" y="13739478"/>
            <a:ext cx="8477060" cy="3910471"/>
          </a:xfrm>
        </p:spPr>
        <p:txBody>
          <a:bodyPr anchor="b">
            <a:noAutofit/>
          </a:bodyPr>
          <a:lstStyle>
            <a:lvl1pPr marL="0" indent="0">
              <a:buNone/>
              <a:defRPr sz="7946" b="0">
                <a:solidFill>
                  <a:schemeClr val="tx1"/>
                </a:solidFill>
              </a:defRPr>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10928680" y="18125552"/>
            <a:ext cx="8477060" cy="20968551"/>
          </a:xfrm>
        </p:spPr>
        <p:txBody>
          <a:bodyPr anchor="t">
            <a:normAutofit/>
          </a:bodyPr>
          <a:lstStyle>
            <a:lvl1pPr marL="0" indent="0">
              <a:buNone/>
              <a:defRPr sz="4635"/>
            </a:lvl1pPr>
            <a:lvl2pPr marL="1513743" indent="0">
              <a:buNone/>
              <a:defRPr sz="3973"/>
            </a:lvl2pPr>
            <a:lvl3pPr marL="3027487" indent="0">
              <a:buNone/>
              <a:defRPr sz="3311"/>
            </a:lvl3pPr>
            <a:lvl4pPr marL="4541230" indent="0">
              <a:buNone/>
              <a:defRPr sz="2980"/>
            </a:lvl4pPr>
            <a:lvl5pPr marL="6054974" indent="0">
              <a:buNone/>
              <a:defRPr sz="2980"/>
            </a:lvl5pPr>
            <a:lvl6pPr marL="7568717" indent="0">
              <a:buNone/>
              <a:defRPr sz="2980"/>
            </a:lvl6pPr>
            <a:lvl7pPr marL="9082461" indent="0">
              <a:buNone/>
              <a:defRPr sz="2980"/>
            </a:lvl7pPr>
            <a:lvl8pPr marL="10596204" indent="0">
              <a:buNone/>
              <a:defRPr sz="2980"/>
            </a:lvl8pPr>
            <a:lvl9pPr marL="12109948" indent="0">
              <a:buNone/>
              <a:defRPr sz="298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19830261" y="13686631"/>
            <a:ext cx="8477060" cy="3910471"/>
          </a:xfrm>
        </p:spPr>
        <p:txBody>
          <a:bodyPr anchor="b">
            <a:noAutofit/>
          </a:bodyPr>
          <a:lstStyle>
            <a:lvl1pPr marL="0" indent="0">
              <a:buNone/>
              <a:defRPr sz="7946" b="0">
                <a:solidFill>
                  <a:schemeClr val="tx1"/>
                </a:solidFill>
              </a:defRPr>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19830264" y="18128651"/>
            <a:ext cx="8477060" cy="20965474"/>
          </a:xfrm>
        </p:spPr>
        <p:txBody>
          <a:bodyPr anchor="t">
            <a:normAutofit/>
          </a:bodyPr>
          <a:lstStyle>
            <a:lvl1pPr marL="0" indent="0">
              <a:buNone/>
              <a:defRPr sz="4635"/>
            </a:lvl1pPr>
            <a:lvl2pPr marL="1513743" indent="0">
              <a:buNone/>
              <a:defRPr sz="3973"/>
            </a:lvl2pPr>
            <a:lvl3pPr marL="3027487" indent="0">
              <a:buNone/>
              <a:defRPr sz="3311"/>
            </a:lvl3pPr>
            <a:lvl4pPr marL="4541230" indent="0">
              <a:buNone/>
              <a:defRPr sz="2980"/>
            </a:lvl4pPr>
            <a:lvl5pPr marL="6054974" indent="0">
              <a:buNone/>
              <a:defRPr sz="2980"/>
            </a:lvl5pPr>
            <a:lvl6pPr marL="7568717" indent="0">
              <a:buNone/>
              <a:defRPr sz="2980"/>
            </a:lvl6pPr>
            <a:lvl7pPr marL="9082461" indent="0">
              <a:buNone/>
              <a:defRPr sz="2980"/>
            </a:lvl7pPr>
            <a:lvl8pPr marL="10596204" indent="0">
              <a:buNone/>
              <a:defRPr sz="2980"/>
            </a:lvl8pPr>
            <a:lvl9pPr marL="12109948" indent="0">
              <a:buNone/>
              <a:defRPr sz="298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2D38620D-3899-4364-99DC-22CDDEB5400D}" type="datetimeFigureOut">
              <a:rPr lang="he-IL" smtClean="0"/>
              <a:t>ד'/כסלו/תשפ"ד</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2D09D9CE-BE02-4139-A10E-CEEE23ABBADA}" type="slidenum">
              <a:rPr lang="he-IL" smtClean="0"/>
              <a:t>‹#›</a:t>
            </a:fld>
            <a:endParaRPr lang="he-IL"/>
          </a:p>
        </p:txBody>
      </p:sp>
    </p:spTree>
    <p:extLst>
      <p:ext uri="{BB962C8B-B14F-4D97-AF65-F5344CB8AC3E}">
        <p14:creationId xmlns:p14="http://schemas.microsoft.com/office/powerpoint/2010/main" val="23997922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7190370" y="4755974"/>
            <a:ext cx="21130350" cy="8085155"/>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1967889" y="25673148"/>
            <a:ext cx="8477060" cy="4261434"/>
          </a:xfrm>
        </p:spPr>
        <p:txBody>
          <a:bodyPr anchor="b">
            <a:noAutofit/>
          </a:bodyPr>
          <a:lstStyle>
            <a:lvl1pPr marL="0" indent="0">
              <a:buNone/>
              <a:defRPr sz="7946" b="0">
                <a:solidFill>
                  <a:schemeClr val="tx1"/>
                </a:solidFill>
              </a:defRPr>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967889" y="14553280"/>
            <a:ext cx="8477060" cy="9407715"/>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5297"/>
            </a:lvl1pPr>
            <a:lvl2pPr marL="1513743" indent="0">
              <a:buNone/>
              <a:defRPr sz="5297"/>
            </a:lvl2pPr>
            <a:lvl3pPr marL="3027487" indent="0">
              <a:buNone/>
              <a:defRPr sz="5297"/>
            </a:lvl3pPr>
            <a:lvl4pPr marL="4541230" indent="0">
              <a:buNone/>
              <a:defRPr sz="5297"/>
            </a:lvl4pPr>
            <a:lvl5pPr marL="6054974" indent="0">
              <a:buNone/>
              <a:defRPr sz="5297"/>
            </a:lvl5pPr>
            <a:lvl6pPr marL="7568717" indent="0">
              <a:buNone/>
              <a:defRPr sz="5297"/>
            </a:lvl6pPr>
            <a:lvl7pPr marL="9082461" indent="0">
              <a:buNone/>
              <a:defRPr sz="5297"/>
            </a:lvl7pPr>
            <a:lvl8pPr marL="10596204" indent="0">
              <a:buNone/>
              <a:defRPr sz="5297"/>
            </a:lvl8pPr>
            <a:lvl9pPr marL="12109948" indent="0">
              <a:buNone/>
              <a:defRPr sz="5297"/>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1967889" y="29934570"/>
            <a:ext cx="8477060" cy="9159537"/>
          </a:xfrm>
        </p:spPr>
        <p:txBody>
          <a:bodyPr anchor="t">
            <a:normAutofit/>
          </a:bodyPr>
          <a:lstStyle>
            <a:lvl1pPr marL="0" indent="0">
              <a:buNone/>
              <a:defRPr sz="4635"/>
            </a:lvl1pPr>
            <a:lvl2pPr marL="1513743" indent="0">
              <a:buNone/>
              <a:defRPr sz="3973"/>
            </a:lvl2pPr>
            <a:lvl3pPr marL="3027487" indent="0">
              <a:buNone/>
              <a:defRPr sz="3311"/>
            </a:lvl3pPr>
            <a:lvl4pPr marL="4541230" indent="0">
              <a:buNone/>
              <a:defRPr sz="2980"/>
            </a:lvl4pPr>
            <a:lvl5pPr marL="6054974" indent="0">
              <a:buNone/>
              <a:defRPr sz="2980"/>
            </a:lvl5pPr>
            <a:lvl6pPr marL="7568717" indent="0">
              <a:buNone/>
              <a:defRPr sz="2980"/>
            </a:lvl6pPr>
            <a:lvl7pPr marL="9082461" indent="0">
              <a:buNone/>
              <a:defRPr sz="2980"/>
            </a:lvl7pPr>
            <a:lvl8pPr marL="10596204" indent="0">
              <a:buNone/>
              <a:defRPr sz="2980"/>
            </a:lvl8pPr>
            <a:lvl9pPr marL="12109948" indent="0">
              <a:buNone/>
              <a:defRPr sz="298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10899186" y="25673148"/>
            <a:ext cx="8477060" cy="4261434"/>
          </a:xfrm>
        </p:spPr>
        <p:txBody>
          <a:bodyPr anchor="b">
            <a:noAutofit/>
          </a:bodyPr>
          <a:lstStyle>
            <a:lvl1pPr marL="0" indent="0">
              <a:buNone/>
              <a:defRPr sz="7946" b="0">
                <a:solidFill>
                  <a:schemeClr val="tx1"/>
                </a:solidFill>
              </a:defRPr>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10899182" y="14553279"/>
            <a:ext cx="8477060" cy="9423706"/>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5297"/>
            </a:lvl1pPr>
            <a:lvl2pPr marL="1513743" indent="0">
              <a:buNone/>
              <a:defRPr sz="5297"/>
            </a:lvl2pPr>
            <a:lvl3pPr marL="3027487" indent="0">
              <a:buNone/>
              <a:defRPr sz="5297"/>
            </a:lvl3pPr>
            <a:lvl4pPr marL="4541230" indent="0">
              <a:buNone/>
              <a:defRPr sz="5297"/>
            </a:lvl4pPr>
            <a:lvl5pPr marL="6054974" indent="0">
              <a:buNone/>
              <a:defRPr sz="5297"/>
            </a:lvl5pPr>
            <a:lvl6pPr marL="7568717" indent="0">
              <a:buNone/>
              <a:defRPr sz="5297"/>
            </a:lvl6pPr>
            <a:lvl7pPr marL="9082461" indent="0">
              <a:buNone/>
              <a:defRPr sz="5297"/>
            </a:lvl7pPr>
            <a:lvl8pPr marL="10596204" indent="0">
              <a:buNone/>
              <a:defRPr sz="5297"/>
            </a:lvl8pPr>
            <a:lvl9pPr marL="12109948" indent="0">
              <a:buNone/>
              <a:defRPr sz="5297"/>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10895825" y="29934563"/>
            <a:ext cx="8477060" cy="9159537"/>
          </a:xfrm>
        </p:spPr>
        <p:txBody>
          <a:bodyPr anchor="t">
            <a:normAutofit/>
          </a:bodyPr>
          <a:lstStyle>
            <a:lvl1pPr marL="0" indent="0">
              <a:buNone/>
              <a:defRPr sz="4635"/>
            </a:lvl1pPr>
            <a:lvl2pPr marL="1513743" indent="0">
              <a:buNone/>
              <a:defRPr sz="3973"/>
            </a:lvl2pPr>
            <a:lvl3pPr marL="3027487" indent="0">
              <a:buNone/>
              <a:defRPr sz="3311"/>
            </a:lvl3pPr>
            <a:lvl4pPr marL="4541230" indent="0">
              <a:buNone/>
              <a:defRPr sz="2980"/>
            </a:lvl4pPr>
            <a:lvl5pPr marL="6054974" indent="0">
              <a:buNone/>
              <a:defRPr sz="2980"/>
            </a:lvl5pPr>
            <a:lvl6pPr marL="7568717" indent="0">
              <a:buNone/>
              <a:defRPr sz="2980"/>
            </a:lvl6pPr>
            <a:lvl7pPr marL="9082461" indent="0">
              <a:buNone/>
              <a:defRPr sz="2980"/>
            </a:lvl7pPr>
            <a:lvl8pPr marL="10596204" indent="0">
              <a:buNone/>
              <a:defRPr sz="2980"/>
            </a:lvl8pPr>
            <a:lvl9pPr marL="12109948" indent="0">
              <a:buNone/>
              <a:defRPr sz="298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19843657" y="25673148"/>
            <a:ext cx="8477060" cy="4261434"/>
          </a:xfrm>
        </p:spPr>
        <p:txBody>
          <a:bodyPr anchor="b">
            <a:noAutofit/>
          </a:bodyPr>
          <a:lstStyle>
            <a:lvl1pPr marL="0" indent="0">
              <a:buNone/>
              <a:defRPr sz="7946" b="0">
                <a:solidFill>
                  <a:schemeClr val="tx1"/>
                </a:solidFill>
              </a:defRPr>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19843654" y="14553289"/>
            <a:ext cx="8477060" cy="941782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5297"/>
            </a:lvl1pPr>
            <a:lvl2pPr marL="1513743" indent="0">
              <a:buNone/>
              <a:defRPr sz="5297"/>
            </a:lvl2pPr>
            <a:lvl3pPr marL="3027487" indent="0">
              <a:buNone/>
              <a:defRPr sz="5297"/>
            </a:lvl3pPr>
            <a:lvl4pPr marL="4541230" indent="0">
              <a:buNone/>
              <a:defRPr sz="5297"/>
            </a:lvl4pPr>
            <a:lvl5pPr marL="6054974" indent="0">
              <a:buNone/>
              <a:defRPr sz="5297"/>
            </a:lvl5pPr>
            <a:lvl6pPr marL="7568717" indent="0">
              <a:buNone/>
              <a:defRPr sz="5297"/>
            </a:lvl6pPr>
            <a:lvl7pPr marL="9082461" indent="0">
              <a:buNone/>
              <a:defRPr sz="5297"/>
            </a:lvl7pPr>
            <a:lvl8pPr marL="10596204" indent="0">
              <a:buNone/>
              <a:defRPr sz="5297"/>
            </a:lvl8pPr>
            <a:lvl9pPr marL="12109948" indent="0">
              <a:buNone/>
              <a:defRPr sz="5297"/>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19843349" y="29934551"/>
            <a:ext cx="8477060" cy="9159537"/>
          </a:xfrm>
        </p:spPr>
        <p:txBody>
          <a:bodyPr anchor="t">
            <a:normAutofit/>
          </a:bodyPr>
          <a:lstStyle>
            <a:lvl1pPr marL="0" indent="0">
              <a:buNone/>
              <a:defRPr sz="4635"/>
            </a:lvl1pPr>
            <a:lvl2pPr marL="1513743" indent="0">
              <a:buNone/>
              <a:defRPr sz="3973"/>
            </a:lvl2pPr>
            <a:lvl3pPr marL="3027487" indent="0">
              <a:buNone/>
              <a:defRPr sz="3311"/>
            </a:lvl3pPr>
            <a:lvl4pPr marL="4541230" indent="0">
              <a:buNone/>
              <a:defRPr sz="2980"/>
            </a:lvl4pPr>
            <a:lvl5pPr marL="6054974" indent="0">
              <a:buNone/>
              <a:defRPr sz="2980"/>
            </a:lvl5pPr>
            <a:lvl6pPr marL="7568717" indent="0">
              <a:buNone/>
              <a:defRPr sz="2980"/>
            </a:lvl6pPr>
            <a:lvl7pPr marL="9082461" indent="0">
              <a:buNone/>
              <a:defRPr sz="2980"/>
            </a:lvl7pPr>
            <a:lvl8pPr marL="10596204" indent="0">
              <a:buNone/>
              <a:defRPr sz="2980"/>
            </a:lvl8pPr>
            <a:lvl9pPr marL="12109948" indent="0">
              <a:buNone/>
              <a:defRPr sz="298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2D38620D-3899-4364-99DC-22CDDEB5400D}" type="datetimeFigureOut">
              <a:rPr lang="he-IL" smtClean="0"/>
              <a:t>ד'/כסלו/תשפ"ד</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2D09D9CE-BE02-4139-A10E-CEEE23ABBADA}" type="slidenum">
              <a:rPr lang="he-IL" smtClean="0"/>
              <a:t>‹#›</a:t>
            </a:fld>
            <a:endParaRPr lang="he-IL"/>
          </a:p>
        </p:txBody>
      </p:sp>
    </p:spTree>
    <p:extLst>
      <p:ext uri="{BB962C8B-B14F-4D97-AF65-F5344CB8AC3E}">
        <p14:creationId xmlns:p14="http://schemas.microsoft.com/office/powerpoint/2010/main" val="30216206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967889" y="13697204"/>
            <a:ext cx="26339435" cy="25396899"/>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D38620D-3899-4364-99DC-22CDDEB5400D}" type="datetimeFigureOut">
              <a:rPr lang="he-IL" smtClean="0"/>
              <a:t>ד'/כסלו/תשפ"ד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D09D9CE-BE02-4139-A10E-CEEE23ABBADA}" type="slidenum">
              <a:rPr lang="he-IL" smtClean="0"/>
              <a:t>‹#›</a:t>
            </a:fld>
            <a:endParaRPr lang="he-IL"/>
          </a:p>
        </p:txBody>
      </p:sp>
    </p:spTree>
    <p:extLst>
      <p:ext uri="{BB962C8B-B14F-4D97-AF65-F5344CB8AC3E}">
        <p14:creationId xmlns:p14="http://schemas.microsoft.com/office/powerpoint/2010/main" val="1179251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כותרת אנכית וטקסט">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181349"/>
            <a:ext cx="30275213" cy="11622414"/>
          </a:xfrm>
          <a:prstGeom prst="rect">
            <a:avLst/>
          </a:prstGeom>
        </p:spPr>
      </p:pic>
      <p:sp>
        <p:nvSpPr>
          <p:cNvPr id="2" name="Vertical Title 1"/>
          <p:cNvSpPr>
            <a:spLocks noGrp="1"/>
          </p:cNvSpPr>
          <p:nvPr>
            <p:ph type="title" orient="vert"/>
          </p:nvPr>
        </p:nvSpPr>
        <p:spPr>
          <a:xfrm>
            <a:off x="23198382" y="4663497"/>
            <a:ext cx="5108942" cy="26517830"/>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967890" y="4656897"/>
            <a:ext cx="20786182" cy="26524427"/>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a:xfrm>
            <a:off x="18416017" y="2377996"/>
            <a:ext cx="7228207" cy="2278904"/>
          </a:xfrm>
        </p:spPr>
        <p:txBody>
          <a:bodyPr/>
          <a:lstStyle>
            <a:lvl1pPr algn="r">
              <a:defRPr/>
            </a:lvl1pPr>
          </a:lstStyle>
          <a:p>
            <a:fld id="{2D38620D-3899-4364-99DC-22CDDEB5400D}" type="datetimeFigureOut">
              <a:rPr lang="he-IL" smtClean="0"/>
              <a:t>ד'/כסלו/תשפ"ד</a:t>
            </a:fld>
            <a:endParaRPr lang="he-IL"/>
          </a:p>
        </p:txBody>
      </p:sp>
      <p:sp>
        <p:nvSpPr>
          <p:cNvPr id="5" name="Footer Placeholder 4"/>
          <p:cNvSpPr>
            <a:spLocks noGrp="1"/>
          </p:cNvSpPr>
          <p:nvPr>
            <p:ph type="ftr" sz="quarter" idx="11"/>
          </p:nvPr>
        </p:nvSpPr>
        <p:spPr>
          <a:xfrm>
            <a:off x="1967889" y="2377996"/>
            <a:ext cx="15994000" cy="2278904"/>
          </a:xfrm>
        </p:spPr>
        <p:txBody>
          <a:bodyPr/>
          <a:lstStyle/>
          <a:p>
            <a:endParaRPr lang="he-IL"/>
          </a:p>
        </p:txBody>
      </p:sp>
      <p:sp>
        <p:nvSpPr>
          <p:cNvPr id="6" name="Slide Number Placeholder 5"/>
          <p:cNvSpPr>
            <a:spLocks noGrp="1"/>
          </p:cNvSpPr>
          <p:nvPr>
            <p:ph type="sldNum" sz="quarter" idx="12"/>
          </p:nvPr>
        </p:nvSpPr>
        <p:spPr>
          <a:xfrm>
            <a:off x="26098353" y="2377996"/>
            <a:ext cx="2208971" cy="2278904"/>
          </a:xfrm>
        </p:spPr>
        <p:txBody>
          <a:bodyPr/>
          <a:lstStyle/>
          <a:p>
            <a:fld id="{2D09D9CE-BE02-4139-A10E-CEEE23ABBADA}" type="slidenum">
              <a:rPr lang="he-IL" smtClean="0"/>
              <a:t>‹#›</a:t>
            </a:fld>
            <a:endParaRPr lang="he-IL"/>
          </a:p>
        </p:txBody>
      </p:sp>
    </p:spTree>
    <p:extLst>
      <p:ext uri="{BB962C8B-B14F-4D97-AF65-F5344CB8AC3E}">
        <p14:creationId xmlns:p14="http://schemas.microsoft.com/office/powerpoint/2010/main" val="1240459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D38620D-3899-4364-99DC-22CDDEB5400D}" type="datetimeFigureOut">
              <a:rPr lang="he-IL" smtClean="0"/>
              <a:t>ד'/כסלו/תשפ"ד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D09D9CE-BE02-4139-A10E-CEEE23ABBADA}" type="slidenum">
              <a:rPr lang="he-IL" smtClean="0"/>
              <a:t>‹#›</a:t>
            </a:fld>
            <a:endParaRPr lang="he-IL"/>
          </a:p>
        </p:txBody>
      </p:sp>
    </p:spTree>
    <p:extLst>
      <p:ext uri="{BB962C8B-B14F-4D97-AF65-F5344CB8AC3E}">
        <p14:creationId xmlns:p14="http://schemas.microsoft.com/office/powerpoint/2010/main" val="4216900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181349"/>
            <a:ext cx="30275213" cy="11622414"/>
          </a:xfrm>
          <a:prstGeom prst="rect">
            <a:avLst/>
          </a:prstGeom>
        </p:spPr>
      </p:pic>
      <p:sp>
        <p:nvSpPr>
          <p:cNvPr id="2" name="Title 1"/>
          <p:cNvSpPr>
            <a:spLocks noGrp="1"/>
          </p:cNvSpPr>
          <p:nvPr>
            <p:ph type="title"/>
          </p:nvPr>
        </p:nvSpPr>
        <p:spPr>
          <a:xfrm>
            <a:off x="1967889" y="4703137"/>
            <a:ext cx="26339435" cy="17488096"/>
          </a:xfrm>
        </p:spPr>
        <p:txBody>
          <a:bodyPr anchor="b">
            <a:normAutofit/>
          </a:bodyPr>
          <a:lstStyle>
            <a:lvl1pPr algn="r">
              <a:defRPr sz="13244"/>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967890" y="22729597"/>
            <a:ext cx="26339439" cy="8451740"/>
          </a:xfrm>
        </p:spPr>
        <p:txBody>
          <a:bodyPr>
            <a:normAutofit/>
          </a:bodyPr>
          <a:lstStyle>
            <a:lvl1pPr marL="0" indent="0" algn="r">
              <a:buNone/>
              <a:defRPr sz="7284">
                <a:solidFill>
                  <a:schemeClr val="tx1">
                    <a:tint val="75000"/>
                  </a:schemeClr>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a:xfrm>
            <a:off x="18416017" y="2377996"/>
            <a:ext cx="7228207" cy="2278904"/>
          </a:xfrm>
        </p:spPr>
        <p:txBody>
          <a:bodyPr/>
          <a:lstStyle>
            <a:lvl1pPr algn="r">
              <a:defRPr/>
            </a:lvl1pPr>
          </a:lstStyle>
          <a:p>
            <a:fld id="{2D38620D-3899-4364-99DC-22CDDEB5400D}" type="datetimeFigureOut">
              <a:rPr lang="he-IL" smtClean="0"/>
              <a:t>ד'/כסלו/תשפ"ד</a:t>
            </a:fld>
            <a:endParaRPr lang="he-IL"/>
          </a:p>
        </p:txBody>
      </p:sp>
      <p:sp>
        <p:nvSpPr>
          <p:cNvPr id="5" name="Footer Placeholder 4"/>
          <p:cNvSpPr>
            <a:spLocks noGrp="1"/>
          </p:cNvSpPr>
          <p:nvPr>
            <p:ph type="ftr" sz="quarter" idx="11"/>
          </p:nvPr>
        </p:nvSpPr>
        <p:spPr>
          <a:xfrm>
            <a:off x="1967889" y="2377996"/>
            <a:ext cx="15994000" cy="2278904"/>
          </a:xfrm>
        </p:spPr>
        <p:txBody>
          <a:bodyPr/>
          <a:lstStyle/>
          <a:p>
            <a:endParaRPr lang="he-IL"/>
          </a:p>
        </p:txBody>
      </p:sp>
      <p:sp>
        <p:nvSpPr>
          <p:cNvPr id="6" name="Slide Number Placeholder 5"/>
          <p:cNvSpPr>
            <a:spLocks noGrp="1"/>
          </p:cNvSpPr>
          <p:nvPr>
            <p:ph type="sldNum" sz="quarter" idx="12"/>
          </p:nvPr>
        </p:nvSpPr>
        <p:spPr>
          <a:xfrm>
            <a:off x="26098354" y="2377996"/>
            <a:ext cx="2208968" cy="2278904"/>
          </a:xfrm>
        </p:spPr>
        <p:txBody>
          <a:bodyPr/>
          <a:lstStyle/>
          <a:p>
            <a:fld id="{2D09D9CE-BE02-4139-A10E-CEEE23ABBADA}" type="slidenum">
              <a:rPr lang="he-IL" smtClean="0"/>
              <a:t>‹#›</a:t>
            </a:fld>
            <a:endParaRPr lang="he-IL"/>
          </a:p>
        </p:txBody>
      </p:sp>
    </p:spTree>
    <p:extLst>
      <p:ext uri="{BB962C8B-B14F-4D97-AF65-F5344CB8AC3E}">
        <p14:creationId xmlns:p14="http://schemas.microsoft.com/office/powerpoint/2010/main" val="3739922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967890" y="13697204"/>
            <a:ext cx="12947683" cy="25396899"/>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15369700" y="13697204"/>
            <a:ext cx="12937621" cy="25396899"/>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2D38620D-3899-4364-99DC-22CDDEB5400D}" type="datetimeFigureOut">
              <a:rPr lang="he-IL" smtClean="0"/>
              <a:t>ד'/כסלו/תשפ"ד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2D09D9CE-BE02-4139-A10E-CEEE23ABBADA}" type="slidenum">
              <a:rPr lang="he-IL" smtClean="0"/>
              <a:t>‹#›</a:t>
            </a:fld>
            <a:endParaRPr lang="he-IL"/>
          </a:p>
        </p:txBody>
      </p:sp>
    </p:spTree>
    <p:extLst>
      <p:ext uri="{BB962C8B-B14F-4D97-AF65-F5344CB8AC3E}">
        <p14:creationId xmlns:p14="http://schemas.microsoft.com/office/powerpoint/2010/main" val="3600320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7190363" y="4755974"/>
            <a:ext cx="21116961" cy="8085155"/>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719205" y="13630059"/>
            <a:ext cx="12196365" cy="5142393"/>
          </a:xfrm>
        </p:spPr>
        <p:txBody>
          <a:bodyPr anchor="b">
            <a:normAutofit/>
          </a:bodyPr>
          <a:lstStyle>
            <a:lvl1pPr marL="0" indent="0">
              <a:buNone/>
              <a:defRPr sz="9271" b="0">
                <a:solidFill>
                  <a:schemeClr val="tx1"/>
                </a:solidFill>
              </a:defRPr>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967887" y="19552342"/>
            <a:ext cx="12947683" cy="1954176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16121016" y="13630059"/>
            <a:ext cx="12186306" cy="5142393"/>
          </a:xfrm>
        </p:spPr>
        <p:txBody>
          <a:bodyPr anchor="b">
            <a:normAutofit/>
          </a:bodyPr>
          <a:lstStyle>
            <a:lvl1pPr marL="0" indent="0">
              <a:buNone/>
              <a:defRPr sz="9271" b="0">
                <a:solidFill>
                  <a:schemeClr val="tx1"/>
                </a:solidFill>
              </a:defRPr>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15369698" y="19552342"/>
            <a:ext cx="12937624" cy="1954176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2D38620D-3899-4364-99DC-22CDDEB5400D}" type="datetimeFigureOut">
              <a:rPr lang="he-IL" smtClean="0"/>
              <a:t>ד'/כסלו/תשפ"ד</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2D09D9CE-BE02-4139-A10E-CEEE23ABBADA}" type="slidenum">
              <a:rPr lang="he-IL" smtClean="0"/>
              <a:t>‹#›</a:t>
            </a:fld>
            <a:endParaRPr lang="he-IL"/>
          </a:p>
        </p:txBody>
      </p:sp>
    </p:spTree>
    <p:extLst>
      <p:ext uri="{BB962C8B-B14F-4D97-AF65-F5344CB8AC3E}">
        <p14:creationId xmlns:p14="http://schemas.microsoft.com/office/powerpoint/2010/main" val="2856783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2D38620D-3899-4364-99DC-22CDDEB5400D}" type="datetimeFigureOut">
              <a:rPr lang="he-IL" smtClean="0"/>
              <a:t>ד'/כסלו/תשפ"ד</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2D09D9CE-BE02-4139-A10E-CEEE23ABBADA}" type="slidenum">
              <a:rPr lang="he-IL" smtClean="0"/>
              <a:t>‹#›</a:t>
            </a:fld>
            <a:endParaRPr lang="he-IL"/>
          </a:p>
        </p:txBody>
      </p:sp>
    </p:spTree>
    <p:extLst>
      <p:ext uri="{BB962C8B-B14F-4D97-AF65-F5344CB8AC3E}">
        <p14:creationId xmlns:p14="http://schemas.microsoft.com/office/powerpoint/2010/main" val="2805586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38620D-3899-4364-99DC-22CDDEB5400D}" type="datetimeFigureOut">
              <a:rPr lang="he-IL" smtClean="0"/>
              <a:t>ד'/כסלו/תשפ"ד</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2D09D9CE-BE02-4139-A10E-CEEE23ABBADA}" type="slidenum">
              <a:rPr lang="he-IL" smtClean="0"/>
              <a:t>‹#›</a:t>
            </a:fld>
            <a:endParaRPr lang="he-IL"/>
          </a:p>
        </p:txBody>
      </p:sp>
    </p:spTree>
    <p:extLst>
      <p:ext uri="{BB962C8B-B14F-4D97-AF65-F5344CB8AC3E}">
        <p14:creationId xmlns:p14="http://schemas.microsoft.com/office/powerpoint/2010/main" val="2088989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967889" y="9511947"/>
            <a:ext cx="10217884" cy="9987545"/>
          </a:xfrm>
        </p:spPr>
        <p:txBody>
          <a:bodyPr anchor="b"/>
          <a:lstStyle>
            <a:lvl1pPr algn="l">
              <a:defRPr sz="10595"/>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12866965" y="4660854"/>
            <a:ext cx="15440359" cy="34433249"/>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967889" y="19499492"/>
            <a:ext cx="10217884" cy="19594612"/>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2D38620D-3899-4364-99DC-22CDDEB5400D}" type="datetimeFigureOut">
              <a:rPr lang="he-IL" smtClean="0"/>
              <a:t>ד'/כסלו/תשפ"ד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2D09D9CE-BE02-4139-A10E-CEEE23ABBADA}" type="slidenum">
              <a:rPr lang="he-IL" smtClean="0"/>
              <a:t>‹#›</a:t>
            </a:fld>
            <a:endParaRPr lang="he-IL"/>
          </a:p>
        </p:txBody>
      </p:sp>
    </p:spTree>
    <p:extLst>
      <p:ext uri="{BB962C8B-B14F-4D97-AF65-F5344CB8AC3E}">
        <p14:creationId xmlns:p14="http://schemas.microsoft.com/office/powerpoint/2010/main" val="664270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967889" y="9511947"/>
            <a:ext cx="13494488" cy="9987545"/>
          </a:xfrm>
        </p:spPr>
        <p:txBody>
          <a:bodyPr anchor="b"/>
          <a:lstStyle>
            <a:lvl1pPr algn="l">
              <a:defRPr sz="10595"/>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6149178" y="4688828"/>
            <a:ext cx="12165159" cy="3440527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967889" y="19499492"/>
            <a:ext cx="13494488" cy="19594612"/>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2D38620D-3899-4364-99DC-22CDDEB5400D}" type="datetimeFigureOut">
              <a:rPr lang="he-IL" smtClean="0"/>
              <a:t>ד'/כסלו/תשפ"ד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2D09D9CE-BE02-4139-A10E-CEEE23ABBADA}" type="slidenum">
              <a:rPr lang="he-IL" smtClean="0"/>
              <a:t>‹#›</a:t>
            </a:fld>
            <a:endParaRPr lang="he-IL"/>
          </a:p>
        </p:txBody>
      </p:sp>
    </p:spTree>
    <p:extLst>
      <p:ext uri="{BB962C8B-B14F-4D97-AF65-F5344CB8AC3E}">
        <p14:creationId xmlns:p14="http://schemas.microsoft.com/office/powerpoint/2010/main" val="1392666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30275213" cy="6747541"/>
          </a:xfrm>
          <a:prstGeom prst="rect">
            <a:avLst/>
          </a:prstGeom>
        </p:spPr>
      </p:pic>
      <p:sp>
        <p:nvSpPr>
          <p:cNvPr id="2" name="Title Placeholder 1"/>
          <p:cNvSpPr>
            <a:spLocks noGrp="1"/>
          </p:cNvSpPr>
          <p:nvPr>
            <p:ph type="title"/>
          </p:nvPr>
        </p:nvSpPr>
        <p:spPr>
          <a:xfrm>
            <a:off x="7190363" y="4770784"/>
            <a:ext cx="21116961" cy="8070351"/>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967889" y="13697204"/>
            <a:ext cx="26339435" cy="25396899"/>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21230493" y="39672756"/>
            <a:ext cx="7076831" cy="2278904"/>
          </a:xfrm>
          <a:prstGeom prst="rect">
            <a:avLst/>
          </a:prstGeom>
        </p:spPr>
        <p:txBody>
          <a:bodyPr vert="horz" lIns="91440" tIns="45720" rIns="91440" bIns="45720" rtlCol="0" anchor="ctr"/>
          <a:lstStyle>
            <a:lvl1pPr algn="r">
              <a:defRPr sz="3476">
                <a:solidFill>
                  <a:schemeClr val="tx1">
                    <a:tint val="75000"/>
                  </a:schemeClr>
                </a:solidFill>
              </a:defRPr>
            </a:lvl1pPr>
          </a:lstStyle>
          <a:p>
            <a:fld id="{2D38620D-3899-4364-99DC-22CDDEB5400D}" type="datetimeFigureOut">
              <a:rPr lang="he-IL" smtClean="0"/>
              <a:t>ד'/כסלו/תשפ"ד</a:t>
            </a:fld>
            <a:endParaRPr lang="he-IL"/>
          </a:p>
        </p:txBody>
      </p:sp>
      <p:sp>
        <p:nvSpPr>
          <p:cNvPr id="5" name="Footer Placeholder 4"/>
          <p:cNvSpPr>
            <a:spLocks noGrp="1"/>
          </p:cNvSpPr>
          <p:nvPr>
            <p:ph type="ftr" sz="quarter" idx="3"/>
          </p:nvPr>
        </p:nvSpPr>
        <p:spPr>
          <a:xfrm>
            <a:off x="1967889" y="39669604"/>
            <a:ext cx="18808476" cy="2278904"/>
          </a:xfrm>
          <a:prstGeom prst="rect">
            <a:avLst/>
          </a:prstGeom>
        </p:spPr>
        <p:txBody>
          <a:bodyPr vert="horz" lIns="91440" tIns="45720" rIns="91440" bIns="45720" rtlCol="0" anchor="ctr"/>
          <a:lstStyle>
            <a:lvl1pPr algn="l">
              <a:defRPr sz="3476">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21760309" y="2377996"/>
            <a:ext cx="6547015" cy="2278904"/>
          </a:xfrm>
          <a:prstGeom prst="rect">
            <a:avLst/>
          </a:prstGeom>
        </p:spPr>
        <p:txBody>
          <a:bodyPr vert="horz" lIns="91440" tIns="45720" rIns="91440" bIns="45720" rtlCol="0" anchor="ctr"/>
          <a:lstStyle>
            <a:lvl1pPr algn="r">
              <a:defRPr sz="3476">
                <a:solidFill>
                  <a:schemeClr val="tx1">
                    <a:tint val="75000"/>
                  </a:schemeClr>
                </a:solidFill>
              </a:defRPr>
            </a:lvl1pPr>
          </a:lstStyle>
          <a:p>
            <a:fld id="{2D09D9CE-BE02-4139-A10E-CEEE23ABBADA}" type="slidenum">
              <a:rPr lang="he-IL" smtClean="0"/>
              <a:t>‹#›</a:t>
            </a:fld>
            <a:endParaRPr lang="he-IL"/>
          </a:p>
        </p:txBody>
      </p:sp>
    </p:spTree>
    <p:extLst>
      <p:ext uri="{BB962C8B-B14F-4D97-AF65-F5344CB8AC3E}">
        <p14:creationId xmlns:p14="http://schemas.microsoft.com/office/powerpoint/2010/main" val="188162358"/>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Lst>
  <p:txStyles>
    <p:titleStyle>
      <a:lvl1pPr algn="r" defTabSz="3027487" rtl="1" eaLnBrk="1" latinLnBrk="0" hangingPunct="1">
        <a:lnSpc>
          <a:spcPct val="90000"/>
        </a:lnSpc>
        <a:spcBef>
          <a:spcPct val="0"/>
        </a:spcBef>
        <a:buNone/>
        <a:defRPr sz="13244" kern="1200" cap="all" baseline="0">
          <a:solidFill>
            <a:schemeClr val="tx1"/>
          </a:solidFill>
          <a:latin typeface="+mj-lt"/>
          <a:ea typeface="+mj-ea"/>
          <a:cs typeface="+mj-cs"/>
        </a:defRPr>
      </a:lvl1pPr>
    </p:titleStyle>
    <p:bodyStyle>
      <a:lvl1pPr marL="756872" indent="-756872" algn="r" defTabSz="3027487" rtl="1" eaLnBrk="1" latinLnBrk="0" hangingPunct="1">
        <a:lnSpc>
          <a:spcPct val="90000"/>
        </a:lnSpc>
        <a:spcBef>
          <a:spcPts val="3311"/>
        </a:spcBef>
        <a:buFont typeface="Arial" panose="020B0604020202020204" pitchFamily="34" charset="0"/>
        <a:buChar char="•"/>
        <a:defRPr sz="7284" kern="1200">
          <a:solidFill>
            <a:schemeClr val="tx1"/>
          </a:solidFill>
          <a:latin typeface="+mn-lt"/>
          <a:ea typeface="+mn-ea"/>
          <a:cs typeface="+mn-cs"/>
        </a:defRPr>
      </a:lvl1pPr>
      <a:lvl2pPr marL="2270615" indent="-756872" algn="r" defTabSz="3027487" rtl="1"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2pPr>
      <a:lvl3pPr marL="3784359" indent="-756872" algn="r" defTabSz="3027487" rtl="1"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3pPr>
      <a:lvl4pPr marL="5298102" indent="-756872" algn="r" defTabSz="3027487" rtl="1" eaLnBrk="1" latinLnBrk="0" hangingPunct="1">
        <a:lnSpc>
          <a:spcPct val="90000"/>
        </a:lnSpc>
        <a:spcBef>
          <a:spcPts val="1655"/>
        </a:spcBef>
        <a:buFont typeface="Arial" panose="020B0604020202020204" pitchFamily="34" charset="0"/>
        <a:buChar char="•"/>
        <a:defRPr sz="5297" kern="1200">
          <a:solidFill>
            <a:schemeClr val="tx1"/>
          </a:solidFill>
          <a:latin typeface="+mn-lt"/>
          <a:ea typeface="+mn-ea"/>
          <a:cs typeface="+mn-cs"/>
        </a:defRPr>
      </a:lvl4pPr>
      <a:lvl5pPr marL="6811846" indent="-756872" algn="r" defTabSz="3027487" rtl="1" eaLnBrk="1" latinLnBrk="0" hangingPunct="1">
        <a:lnSpc>
          <a:spcPct val="90000"/>
        </a:lnSpc>
        <a:spcBef>
          <a:spcPts val="1655"/>
        </a:spcBef>
        <a:buFont typeface="Arial" panose="020B0604020202020204" pitchFamily="34" charset="0"/>
        <a:buChar char="•"/>
        <a:defRPr sz="5297" kern="1200">
          <a:solidFill>
            <a:schemeClr val="tx1"/>
          </a:solidFill>
          <a:latin typeface="+mn-lt"/>
          <a:ea typeface="+mn-ea"/>
          <a:cs typeface="+mn-cs"/>
        </a:defRPr>
      </a:lvl5pPr>
      <a:lvl6pPr marL="8325589" indent="-756872" algn="r" defTabSz="3027487" rtl="1" eaLnBrk="1" latinLnBrk="0" hangingPunct="1">
        <a:lnSpc>
          <a:spcPct val="90000"/>
        </a:lnSpc>
        <a:spcBef>
          <a:spcPts val="1655"/>
        </a:spcBef>
        <a:buFont typeface="Arial" panose="020B0604020202020204" pitchFamily="34" charset="0"/>
        <a:buChar char="•"/>
        <a:defRPr sz="5297" kern="1200">
          <a:solidFill>
            <a:schemeClr val="tx1"/>
          </a:solidFill>
          <a:latin typeface="+mn-lt"/>
          <a:ea typeface="+mn-ea"/>
          <a:cs typeface="+mn-cs"/>
        </a:defRPr>
      </a:lvl6pPr>
      <a:lvl7pPr marL="9839333" indent="-756872" algn="r" defTabSz="3027487" rtl="1" eaLnBrk="1" latinLnBrk="0" hangingPunct="1">
        <a:lnSpc>
          <a:spcPct val="90000"/>
        </a:lnSpc>
        <a:spcBef>
          <a:spcPts val="1655"/>
        </a:spcBef>
        <a:buFont typeface="Arial" panose="020B0604020202020204" pitchFamily="34" charset="0"/>
        <a:buChar char="•"/>
        <a:defRPr sz="5297" kern="1200">
          <a:solidFill>
            <a:schemeClr val="tx1"/>
          </a:solidFill>
          <a:latin typeface="+mn-lt"/>
          <a:ea typeface="+mn-ea"/>
          <a:cs typeface="+mn-cs"/>
        </a:defRPr>
      </a:lvl7pPr>
      <a:lvl8pPr marL="11353076" indent="-756872" algn="r" defTabSz="3027487" rtl="1" eaLnBrk="1" latinLnBrk="0" hangingPunct="1">
        <a:lnSpc>
          <a:spcPct val="90000"/>
        </a:lnSpc>
        <a:spcBef>
          <a:spcPts val="1655"/>
        </a:spcBef>
        <a:buFont typeface="Arial" panose="020B0604020202020204" pitchFamily="34" charset="0"/>
        <a:buChar char="•"/>
        <a:defRPr sz="5297" kern="1200">
          <a:solidFill>
            <a:schemeClr val="tx1"/>
          </a:solidFill>
          <a:latin typeface="+mn-lt"/>
          <a:ea typeface="+mn-ea"/>
          <a:cs typeface="+mn-cs"/>
        </a:defRPr>
      </a:lvl8pPr>
      <a:lvl9pPr marL="12866820" indent="-756872" algn="r" defTabSz="3027487" rtl="1" eaLnBrk="1" latinLnBrk="0" hangingPunct="1">
        <a:lnSpc>
          <a:spcPct val="90000"/>
        </a:lnSpc>
        <a:spcBef>
          <a:spcPts val="1655"/>
        </a:spcBef>
        <a:buFont typeface="Arial" panose="020B0604020202020204" pitchFamily="34" charset="0"/>
        <a:buChar char="•"/>
        <a:defRPr sz="5297" kern="1200">
          <a:solidFill>
            <a:schemeClr val="tx1"/>
          </a:solidFill>
          <a:latin typeface="+mn-lt"/>
          <a:ea typeface="+mn-ea"/>
          <a:cs typeface="+mn-cs"/>
        </a:defRPr>
      </a:lvl9pPr>
    </p:bodyStyle>
    <p:otherStyle>
      <a:defPPr>
        <a:defRPr lang="en-US"/>
      </a:defPPr>
      <a:lvl1pPr marL="0" algn="r" defTabSz="3027487" rtl="1" eaLnBrk="1" latinLnBrk="0" hangingPunct="1">
        <a:defRPr sz="5960" kern="1200">
          <a:solidFill>
            <a:schemeClr val="tx1"/>
          </a:solidFill>
          <a:latin typeface="+mn-lt"/>
          <a:ea typeface="+mn-ea"/>
          <a:cs typeface="+mn-cs"/>
        </a:defRPr>
      </a:lvl1pPr>
      <a:lvl2pPr marL="1513743" algn="r" defTabSz="3027487" rtl="1" eaLnBrk="1" latinLnBrk="0" hangingPunct="1">
        <a:defRPr sz="5960" kern="1200">
          <a:solidFill>
            <a:schemeClr val="tx1"/>
          </a:solidFill>
          <a:latin typeface="+mn-lt"/>
          <a:ea typeface="+mn-ea"/>
          <a:cs typeface="+mn-cs"/>
        </a:defRPr>
      </a:lvl2pPr>
      <a:lvl3pPr marL="3027487" algn="r" defTabSz="3027487" rtl="1" eaLnBrk="1" latinLnBrk="0" hangingPunct="1">
        <a:defRPr sz="5960" kern="1200">
          <a:solidFill>
            <a:schemeClr val="tx1"/>
          </a:solidFill>
          <a:latin typeface="+mn-lt"/>
          <a:ea typeface="+mn-ea"/>
          <a:cs typeface="+mn-cs"/>
        </a:defRPr>
      </a:lvl3pPr>
      <a:lvl4pPr marL="4541230" algn="r" defTabSz="3027487" rtl="1" eaLnBrk="1" latinLnBrk="0" hangingPunct="1">
        <a:defRPr sz="5960" kern="1200">
          <a:solidFill>
            <a:schemeClr val="tx1"/>
          </a:solidFill>
          <a:latin typeface="+mn-lt"/>
          <a:ea typeface="+mn-ea"/>
          <a:cs typeface="+mn-cs"/>
        </a:defRPr>
      </a:lvl4pPr>
      <a:lvl5pPr marL="6054974" algn="r" defTabSz="3027487" rtl="1" eaLnBrk="1" latinLnBrk="0" hangingPunct="1">
        <a:defRPr sz="5960" kern="1200">
          <a:solidFill>
            <a:schemeClr val="tx1"/>
          </a:solidFill>
          <a:latin typeface="+mn-lt"/>
          <a:ea typeface="+mn-ea"/>
          <a:cs typeface="+mn-cs"/>
        </a:defRPr>
      </a:lvl5pPr>
      <a:lvl6pPr marL="7568717" algn="r" defTabSz="3027487" rtl="1" eaLnBrk="1" latinLnBrk="0" hangingPunct="1">
        <a:defRPr sz="5960" kern="1200">
          <a:solidFill>
            <a:schemeClr val="tx1"/>
          </a:solidFill>
          <a:latin typeface="+mn-lt"/>
          <a:ea typeface="+mn-ea"/>
          <a:cs typeface="+mn-cs"/>
        </a:defRPr>
      </a:lvl6pPr>
      <a:lvl7pPr marL="9082461" algn="r" defTabSz="3027487" rtl="1" eaLnBrk="1" latinLnBrk="0" hangingPunct="1">
        <a:defRPr sz="5960" kern="1200">
          <a:solidFill>
            <a:schemeClr val="tx1"/>
          </a:solidFill>
          <a:latin typeface="+mn-lt"/>
          <a:ea typeface="+mn-ea"/>
          <a:cs typeface="+mn-cs"/>
        </a:defRPr>
      </a:lvl7pPr>
      <a:lvl8pPr marL="10596204" algn="r" defTabSz="3027487" rtl="1" eaLnBrk="1" latinLnBrk="0" hangingPunct="1">
        <a:defRPr sz="5960" kern="1200">
          <a:solidFill>
            <a:schemeClr val="tx1"/>
          </a:solidFill>
          <a:latin typeface="+mn-lt"/>
          <a:ea typeface="+mn-ea"/>
          <a:cs typeface="+mn-cs"/>
        </a:defRPr>
      </a:lvl8pPr>
      <a:lvl9pPr marL="12109948" algn="r" defTabSz="3027487" rtl="1"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jp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jpg"/><Relationship Id="rId25" Type="http://schemas.openxmlformats.org/officeDocument/2006/relationships/image" Target="../media/image26.png"/><Relationship Id="rId2" Type="http://schemas.openxmlformats.org/officeDocument/2006/relationships/image" Target="../media/image3.jpe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sv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jp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53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7" name="מציין מיקום תוכן 6">
            <a:extLst>
              <a:ext uri="{FF2B5EF4-FFF2-40B4-BE49-F238E27FC236}">
                <a16:creationId xmlns:a16="http://schemas.microsoft.com/office/drawing/2014/main" id="{C3EB6886-8425-1542-0F3A-ECA6175EC9FD}"/>
              </a:ext>
            </a:extLst>
          </p:cNvPr>
          <p:cNvSpPr>
            <a:spLocks noGrp="1"/>
          </p:cNvSpPr>
          <p:nvPr>
            <p:ph sz="half" idx="1"/>
          </p:nvPr>
        </p:nvSpPr>
        <p:spPr>
          <a:xfrm>
            <a:off x="2" y="0"/>
            <a:ext cx="6725264" cy="42803763"/>
          </a:xfrm>
          <a:blipFill dpi="0" rotWithShape="1">
            <a:blip r:embed="rId2">
              <a:alphaModFix amt="16000"/>
            </a:blip>
            <a:srcRect/>
            <a:tile tx="0" ty="0" sx="100000" sy="100000" flip="none" algn="tl"/>
          </a:blipFill>
        </p:spPr>
        <p:txBody>
          <a:bodyPr>
            <a:normAutofit/>
          </a:bodyPr>
          <a:lstStyle/>
          <a:p>
            <a:pPr marL="0" indent="0" algn="ctr">
              <a:buNone/>
            </a:pPr>
            <a:endParaRPr lang="en-US" sz="5400" b="1" dirty="0"/>
          </a:p>
          <a:p>
            <a:pPr marL="0" indent="0" algn="ctr">
              <a:buNone/>
            </a:pPr>
            <a:endParaRPr lang="en-US" sz="5400" b="1" dirty="0"/>
          </a:p>
          <a:p>
            <a:pPr marL="0" indent="0" algn="ctr">
              <a:buNone/>
            </a:pPr>
            <a:endParaRPr lang="en-US" sz="5400" b="1" dirty="0"/>
          </a:p>
          <a:p>
            <a:pPr marL="0" indent="0" algn="ctr">
              <a:buNone/>
            </a:pPr>
            <a:endParaRPr lang="en-US" sz="5400" b="1" dirty="0"/>
          </a:p>
          <a:p>
            <a:pPr marL="0" indent="0" algn="ctr">
              <a:buNone/>
            </a:pPr>
            <a:endParaRPr lang="en-US" sz="5400" b="1" dirty="0"/>
          </a:p>
          <a:p>
            <a:pPr marL="0" indent="0" algn="ctr">
              <a:buNone/>
            </a:pPr>
            <a:endParaRPr lang="en-US" sz="5400" b="1" dirty="0"/>
          </a:p>
          <a:p>
            <a:pPr marL="0" indent="0" algn="ctr">
              <a:buNone/>
            </a:pPr>
            <a:endParaRPr lang="en-US" sz="5400" b="1" dirty="0"/>
          </a:p>
          <a:p>
            <a:pPr marL="0" indent="0" algn="ctr">
              <a:buNone/>
            </a:pPr>
            <a:endParaRPr lang="en-US" sz="5400" b="1" dirty="0"/>
          </a:p>
          <a:p>
            <a:pPr marL="0" indent="0" algn="ctr">
              <a:buNone/>
            </a:pPr>
            <a:endParaRPr lang="en-US" sz="5400" b="1" dirty="0"/>
          </a:p>
          <a:p>
            <a:pPr marL="0" indent="0" algn="ctr">
              <a:buNone/>
            </a:pPr>
            <a:endParaRPr lang="en-US" sz="5400" b="1" dirty="0"/>
          </a:p>
          <a:p>
            <a:pPr marL="0" indent="0" algn="ctr">
              <a:buNone/>
            </a:pPr>
            <a:endParaRPr lang="en-US" sz="5400" dirty="0"/>
          </a:p>
          <a:p>
            <a:pPr marL="0" indent="0" algn="ctr">
              <a:buNone/>
            </a:pPr>
            <a:endParaRPr lang="en-US" sz="5400" dirty="0"/>
          </a:p>
          <a:p>
            <a:pPr marL="0" indent="0" algn="ctr">
              <a:buNone/>
            </a:pPr>
            <a:endParaRPr lang="en-US" sz="5400" dirty="0"/>
          </a:p>
          <a:p>
            <a:pPr marL="0" indent="0" algn="ctr">
              <a:buNone/>
            </a:pPr>
            <a:endParaRPr lang="en-US" sz="5400" dirty="0"/>
          </a:p>
          <a:p>
            <a:pPr marL="0" indent="0" algn="ctr">
              <a:buNone/>
            </a:pPr>
            <a:endParaRPr lang="en-US" sz="5400" dirty="0"/>
          </a:p>
          <a:p>
            <a:pPr marL="0" indent="0" algn="ctr">
              <a:buNone/>
            </a:pPr>
            <a:endParaRPr lang="en-US" sz="5400" dirty="0"/>
          </a:p>
          <a:p>
            <a:pPr marL="0" indent="0" algn="ctr">
              <a:buNone/>
            </a:pPr>
            <a:endParaRPr lang="en-US" sz="5400" dirty="0"/>
          </a:p>
          <a:p>
            <a:pPr marL="0" indent="0" algn="ctr">
              <a:buNone/>
            </a:pPr>
            <a:endParaRPr lang="en-US" sz="5400" dirty="0"/>
          </a:p>
          <a:p>
            <a:pPr marL="0" indent="0" algn="ctr">
              <a:buNone/>
            </a:pPr>
            <a:endParaRPr lang="en-US" sz="5400" dirty="0"/>
          </a:p>
          <a:p>
            <a:pPr marL="0" indent="0" algn="ctr">
              <a:buNone/>
            </a:pPr>
            <a:endParaRPr lang="he-IL" sz="5400" dirty="0"/>
          </a:p>
        </p:txBody>
      </p:sp>
      <p:sp>
        <p:nvSpPr>
          <p:cNvPr id="8" name="מציין מיקום תוכן 7">
            <a:extLst>
              <a:ext uri="{FF2B5EF4-FFF2-40B4-BE49-F238E27FC236}">
                <a16:creationId xmlns:a16="http://schemas.microsoft.com/office/drawing/2014/main" id="{C4B72C9B-7A67-8672-1402-07C554D44DE1}"/>
              </a:ext>
            </a:extLst>
          </p:cNvPr>
          <p:cNvSpPr>
            <a:spLocks noGrp="1"/>
          </p:cNvSpPr>
          <p:nvPr>
            <p:ph sz="half" idx="2"/>
          </p:nvPr>
        </p:nvSpPr>
        <p:spPr>
          <a:xfrm>
            <a:off x="23497893" y="0"/>
            <a:ext cx="6725264" cy="42803762"/>
          </a:xfrm>
          <a:blipFill dpi="0" rotWithShape="1">
            <a:blip r:embed="rId2">
              <a:alphaModFix amt="16000"/>
            </a:blip>
            <a:srcRect/>
            <a:tile tx="0" ty="0" sx="100000" sy="100000" flip="none" algn="tl"/>
          </a:blipFill>
        </p:spPr>
        <p:txBody>
          <a:bodyPr>
            <a:normAutofit/>
          </a:bodyPr>
          <a:lstStyle/>
          <a:p>
            <a:pPr marL="0" indent="0" algn="ctr">
              <a:buNone/>
            </a:pPr>
            <a:endParaRPr lang="en-US" sz="1050" dirty="0"/>
          </a:p>
          <a:p>
            <a:pPr marL="0" indent="0" algn="ctr">
              <a:spcBef>
                <a:spcPts val="1200"/>
              </a:spcBef>
              <a:spcAft>
                <a:spcPts val="1200"/>
              </a:spcAft>
              <a:buNone/>
            </a:pPr>
            <a:endParaRPr lang="en-US" sz="3600" dirty="0"/>
          </a:p>
          <a:p>
            <a:pPr marL="0" indent="0" algn="ctr">
              <a:buNone/>
            </a:pPr>
            <a:endParaRPr lang="en-US" sz="5400" dirty="0"/>
          </a:p>
          <a:p>
            <a:pPr marL="0" indent="0" algn="ctr">
              <a:buNone/>
            </a:pPr>
            <a:endParaRPr lang="en-US" sz="5400" dirty="0"/>
          </a:p>
          <a:p>
            <a:pPr marL="0" indent="0" algn="ctr">
              <a:buNone/>
            </a:pPr>
            <a:endParaRPr lang="en-US" sz="5400" dirty="0"/>
          </a:p>
        </p:txBody>
      </p:sp>
      <p:sp>
        <p:nvSpPr>
          <p:cNvPr id="9" name="תיבת טקסט 8">
            <a:extLst>
              <a:ext uri="{FF2B5EF4-FFF2-40B4-BE49-F238E27FC236}">
                <a16:creationId xmlns:a16="http://schemas.microsoft.com/office/drawing/2014/main" id="{CAC27AEF-7A9E-9E22-82A7-501613E289C7}"/>
              </a:ext>
            </a:extLst>
          </p:cNvPr>
          <p:cNvSpPr txBox="1"/>
          <p:nvPr/>
        </p:nvSpPr>
        <p:spPr>
          <a:xfrm>
            <a:off x="6731731" y="-866"/>
            <a:ext cx="16766158" cy="4770537"/>
          </a:xfrm>
          <a:prstGeom prst="rect">
            <a:avLst/>
          </a:prstGeom>
          <a:gradFill>
            <a:gsLst>
              <a:gs pos="100000">
                <a:schemeClr val="accent1">
                  <a:lumMod val="5000"/>
                  <a:lumOff val="95000"/>
                  <a:alpha val="20000"/>
                </a:schemeClr>
              </a:gs>
              <a:gs pos="30000">
                <a:schemeClr val="accent2">
                  <a:lumMod val="20000"/>
                  <a:lumOff val="80000"/>
                  <a:alpha val="55000"/>
                </a:schemeClr>
              </a:gs>
              <a:gs pos="0">
                <a:schemeClr val="accent2">
                  <a:alpha val="0"/>
                  <a:lumMod val="0"/>
                  <a:lumOff val="100000"/>
                </a:schemeClr>
              </a:gs>
            </a:gsLst>
            <a:lin ang="5400000" scaled="1"/>
          </a:gradFill>
          <a:ln>
            <a:noFill/>
          </a:ln>
          <a:effectLst>
            <a:softEdge rad="0"/>
          </a:effectLst>
        </p:spPr>
        <p:txBody>
          <a:bodyPr wrap="square" rtlCol="1">
            <a:spAutoFit/>
          </a:bodyPr>
          <a:lstStyle/>
          <a:p>
            <a:pPr algn="ctr"/>
            <a:endParaRPr lang="en-US" sz="4000" b="1" dirty="0"/>
          </a:p>
          <a:p>
            <a:pPr algn="ctr"/>
            <a:r>
              <a:rPr lang="en-US" sz="9600" b="1" dirty="0"/>
              <a:t>Teledermatologis AI</a:t>
            </a:r>
          </a:p>
          <a:p>
            <a:pPr algn="ctr"/>
            <a:endParaRPr lang="en-US" sz="800" dirty="0"/>
          </a:p>
          <a:p>
            <a:pPr algn="ctr"/>
            <a:r>
              <a:rPr lang="en-US" sz="4400" b="1" i="0" dirty="0">
                <a:solidFill>
                  <a:srgbClr val="000000"/>
                </a:solidFill>
                <a:effectLst/>
                <a:latin typeface="Source Sans Pro" panose="020B0503030403020204" pitchFamily="34" charset="0"/>
              </a:rPr>
              <a:t>Automated Diagnosis of Skin Diseases with Image Recognition</a:t>
            </a:r>
            <a:endParaRPr lang="en-US" sz="4400" dirty="0"/>
          </a:p>
          <a:p>
            <a:pPr algn="ctr"/>
            <a:endParaRPr lang="en-US" sz="3600" dirty="0"/>
          </a:p>
          <a:p>
            <a:pPr algn="ctr"/>
            <a:endParaRPr lang="en-US" sz="4400" dirty="0"/>
          </a:p>
          <a:p>
            <a:pPr algn="ctr"/>
            <a:endParaRPr lang="en-US" sz="3600" dirty="0"/>
          </a:p>
        </p:txBody>
      </p:sp>
      <p:sp>
        <p:nvSpPr>
          <p:cNvPr id="17" name="תיבת טקסט 16">
            <a:extLst>
              <a:ext uri="{FF2B5EF4-FFF2-40B4-BE49-F238E27FC236}">
                <a16:creationId xmlns:a16="http://schemas.microsoft.com/office/drawing/2014/main" id="{DBF33A83-08A1-6223-AA0B-B76261B596FB}"/>
              </a:ext>
            </a:extLst>
          </p:cNvPr>
          <p:cNvSpPr txBox="1"/>
          <p:nvPr/>
        </p:nvSpPr>
        <p:spPr>
          <a:xfrm>
            <a:off x="6770050" y="23618526"/>
            <a:ext cx="16643032" cy="5201424"/>
          </a:xfrm>
          <a:prstGeom prst="rect">
            <a:avLst/>
          </a:prstGeom>
          <a:noFill/>
        </p:spPr>
        <p:txBody>
          <a:bodyPr wrap="square" rtlCol="1">
            <a:spAutoFit/>
          </a:bodyPr>
          <a:lstStyle/>
          <a:p>
            <a:pPr algn="ctr"/>
            <a:r>
              <a:rPr lang="en-US" sz="4400" b="1" u="sng" dirty="0"/>
              <a:t>Our Motivation</a:t>
            </a:r>
          </a:p>
          <a:p>
            <a:pPr lvl="3">
              <a:buFont typeface="Arial" panose="020B0604020202020204" pitchFamily="34" charset="0"/>
              <a:buChar char="•"/>
            </a:pPr>
            <a:r>
              <a:rPr lang="en-US" sz="3600" dirty="0"/>
              <a:t> 	Making diagnosis is a difficult task for dermatologists.</a:t>
            </a:r>
          </a:p>
          <a:p>
            <a:pPr lvl="3">
              <a:buFont typeface="Arial" panose="020B0604020202020204" pitchFamily="34" charset="0"/>
              <a:buChar char="•"/>
            </a:pPr>
            <a:r>
              <a:rPr lang="en-US" sz="3600" dirty="0"/>
              <a:t> 	Diagnosis accuracy is crucial for treatment success.</a:t>
            </a:r>
          </a:p>
          <a:p>
            <a:pPr lvl="3">
              <a:buFont typeface="Arial" panose="020B0604020202020204" pitchFamily="34" charset="0"/>
              <a:buChar char="•"/>
            </a:pPr>
            <a:r>
              <a:rPr lang="en-US" sz="3600" dirty="0"/>
              <a:t>  Leveraging technology to solve real-world health problems.</a:t>
            </a:r>
          </a:p>
          <a:p>
            <a:pPr lvl="3">
              <a:buFont typeface="Arial" panose="020B0604020202020204" pitchFamily="34" charset="0"/>
              <a:buChar char="•"/>
            </a:pPr>
            <a:r>
              <a:rPr lang="en-US" sz="3600" dirty="0"/>
              <a:t> 	Our project aims to build a system for automatic diagnosis using:</a:t>
            </a:r>
          </a:p>
          <a:p>
            <a:pPr marL="2343150" lvl="4" indent="-514350">
              <a:buFont typeface="+mj-lt"/>
              <a:buAutoNum type="arabicPeriod"/>
            </a:pPr>
            <a:r>
              <a:rPr lang="en-US" sz="3600" dirty="0"/>
              <a:t>Neural network model</a:t>
            </a:r>
          </a:p>
          <a:p>
            <a:pPr marL="2343150" lvl="4" indent="-514350">
              <a:buFont typeface="+mj-lt"/>
              <a:buAutoNum type="arabicPeriod"/>
            </a:pPr>
            <a:r>
              <a:rPr lang="en-US" sz="3600" dirty="0"/>
              <a:t>User-friendly interface</a:t>
            </a:r>
          </a:p>
          <a:p>
            <a:pPr marL="2343150" lvl="4" indent="-514350">
              <a:buFont typeface="+mj-lt"/>
              <a:buAutoNum type="arabicPeriod"/>
            </a:pPr>
            <a:r>
              <a:rPr lang="en-US" sz="3600" dirty="0"/>
              <a:t>Machine learning</a:t>
            </a:r>
          </a:p>
          <a:p>
            <a:pPr marL="2343150" lvl="4" indent="-514350">
              <a:buFont typeface="+mj-lt"/>
              <a:buAutoNum type="arabicPeriod"/>
            </a:pPr>
            <a:r>
              <a:rPr lang="en-US" sz="3600" dirty="0"/>
              <a:t>Image processing analysis</a:t>
            </a:r>
          </a:p>
        </p:txBody>
      </p:sp>
      <p:sp>
        <p:nvSpPr>
          <p:cNvPr id="19" name="תיבת טקסט 18">
            <a:extLst>
              <a:ext uri="{FF2B5EF4-FFF2-40B4-BE49-F238E27FC236}">
                <a16:creationId xmlns:a16="http://schemas.microsoft.com/office/drawing/2014/main" id="{C591951D-BCC1-E097-29B5-6B71BAEF5E81}"/>
              </a:ext>
            </a:extLst>
          </p:cNvPr>
          <p:cNvSpPr txBox="1"/>
          <p:nvPr/>
        </p:nvSpPr>
        <p:spPr>
          <a:xfrm>
            <a:off x="21586" y="2206314"/>
            <a:ext cx="6658090" cy="2308324"/>
          </a:xfrm>
          <a:prstGeom prst="rect">
            <a:avLst/>
          </a:prstGeom>
          <a:noFill/>
        </p:spPr>
        <p:txBody>
          <a:bodyPr wrap="square" rtlCol="1">
            <a:spAutoFit/>
          </a:bodyPr>
          <a:lstStyle/>
          <a:p>
            <a:pPr algn="ctr"/>
            <a:r>
              <a:rPr lang="en-US" sz="3600" b="1" dirty="0"/>
              <a:t>Authors:</a:t>
            </a:r>
          </a:p>
          <a:p>
            <a:pPr algn="ctr"/>
            <a:r>
              <a:rPr lang="en-US" sz="3600" b="1" dirty="0"/>
              <a:t>Nadav Ishai, Dolev Peretz, Natalia Vanetik, Marina Litvak</a:t>
            </a:r>
          </a:p>
        </p:txBody>
      </p:sp>
      <p:sp>
        <p:nvSpPr>
          <p:cNvPr id="23" name="תיבת טקסט 22">
            <a:extLst>
              <a:ext uri="{FF2B5EF4-FFF2-40B4-BE49-F238E27FC236}">
                <a16:creationId xmlns:a16="http://schemas.microsoft.com/office/drawing/2014/main" id="{EE4F8CD0-011A-DF71-5799-154EB23DC54F}"/>
              </a:ext>
            </a:extLst>
          </p:cNvPr>
          <p:cNvSpPr txBox="1"/>
          <p:nvPr/>
        </p:nvSpPr>
        <p:spPr>
          <a:xfrm>
            <a:off x="11800183" y="30409927"/>
            <a:ext cx="6694648" cy="769441"/>
          </a:xfrm>
          <a:prstGeom prst="rect">
            <a:avLst/>
          </a:prstGeom>
          <a:noFill/>
        </p:spPr>
        <p:txBody>
          <a:bodyPr wrap="square" rtlCol="1">
            <a:spAutoFit/>
          </a:bodyPr>
          <a:lstStyle/>
          <a:p>
            <a:pPr algn="ctr"/>
            <a:r>
              <a:rPr lang="en-US" sz="4400" b="1" u="sng" dirty="0"/>
              <a:t>Our project pipeline:</a:t>
            </a:r>
          </a:p>
        </p:txBody>
      </p:sp>
      <p:sp>
        <p:nvSpPr>
          <p:cNvPr id="41" name="תיבת טקסט 40">
            <a:extLst>
              <a:ext uri="{FF2B5EF4-FFF2-40B4-BE49-F238E27FC236}">
                <a16:creationId xmlns:a16="http://schemas.microsoft.com/office/drawing/2014/main" id="{3239ACBA-4C8D-316F-3E8D-90DE8F81220A}"/>
              </a:ext>
            </a:extLst>
          </p:cNvPr>
          <p:cNvSpPr txBox="1"/>
          <p:nvPr/>
        </p:nvSpPr>
        <p:spPr>
          <a:xfrm>
            <a:off x="23497891" y="1873013"/>
            <a:ext cx="6751518" cy="1938992"/>
          </a:xfrm>
          <a:prstGeom prst="rect">
            <a:avLst/>
          </a:prstGeom>
          <a:noFill/>
        </p:spPr>
        <p:txBody>
          <a:bodyPr wrap="square" rtlCol="1">
            <a:spAutoFit/>
          </a:bodyPr>
          <a:lstStyle/>
          <a:p>
            <a:pPr marL="0" indent="0" algn="ctr">
              <a:buNone/>
            </a:pPr>
            <a:r>
              <a:rPr lang="en-US" sz="4400" b="1" u="sng" dirty="0"/>
              <a:t>Best result:</a:t>
            </a:r>
            <a:endParaRPr lang="en-US" sz="2800" u="sng" dirty="0"/>
          </a:p>
          <a:p>
            <a:pPr algn="ctr"/>
            <a:r>
              <a:rPr lang="en-US" sz="3200" dirty="0"/>
              <a:t>92% accuracy for Xception.</a:t>
            </a:r>
          </a:p>
          <a:p>
            <a:pPr marL="0" indent="0" algn="ctr">
              <a:buNone/>
            </a:pPr>
            <a:endParaRPr lang="en-US" sz="4400" b="1" dirty="0"/>
          </a:p>
        </p:txBody>
      </p:sp>
      <p:pic>
        <p:nvPicPr>
          <p:cNvPr id="45" name="תמונה 44">
            <a:extLst>
              <a:ext uri="{FF2B5EF4-FFF2-40B4-BE49-F238E27FC236}">
                <a16:creationId xmlns:a16="http://schemas.microsoft.com/office/drawing/2014/main" id="{A32C175B-8B2A-97A9-E660-25B7811A0A35}"/>
              </a:ext>
            </a:extLst>
          </p:cNvPr>
          <p:cNvPicPr>
            <a:picLocks noChangeAspect="1"/>
          </p:cNvPicPr>
          <p:nvPr/>
        </p:nvPicPr>
        <p:blipFill>
          <a:blip r:embed="rId3"/>
          <a:stretch>
            <a:fillRect/>
          </a:stretch>
        </p:blipFill>
        <p:spPr>
          <a:xfrm>
            <a:off x="24302576" y="40597980"/>
            <a:ext cx="5190976" cy="2061835"/>
          </a:xfrm>
          <a:prstGeom prst="rect">
            <a:avLst/>
          </a:prstGeom>
          <a:noFill/>
          <a:effectLst>
            <a:reflection endPos="0" dist="50800" dir="5400000" sy="-100000" algn="bl" rotWithShape="0"/>
            <a:softEdge rad="101600"/>
          </a:effectLst>
        </p:spPr>
      </p:pic>
      <p:sp>
        <p:nvSpPr>
          <p:cNvPr id="46" name="תיבת טקסט 45">
            <a:extLst>
              <a:ext uri="{FF2B5EF4-FFF2-40B4-BE49-F238E27FC236}">
                <a16:creationId xmlns:a16="http://schemas.microsoft.com/office/drawing/2014/main" id="{68677952-16EA-BB28-5DB8-2751930C7FAD}"/>
              </a:ext>
            </a:extLst>
          </p:cNvPr>
          <p:cNvSpPr txBox="1"/>
          <p:nvPr/>
        </p:nvSpPr>
        <p:spPr>
          <a:xfrm>
            <a:off x="23549947" y="18418405"/>
            <a:ext cx="6725263" cy="769441"/>
          </a:xfrm>
          <a:prstGeom prst="rect">
            <a:avLst/>
          </a:prstGeom>
          <a:noFill/>
        </p:spPr>
        <p:txBody>
          <a:bodyPr wrap="square" rtlCol="1">
            <a:spAutoFit/>
          </a:bodyPr>
          <a:lstStyle/>
          <a:p>
            <a:pPr algn="ctr"/>
            <a:r>
              <a:rPr lang="en-US" sz="4400" b="1" dirty="0"/>
              <a:t>Results per class</a:t>
            </a:r>
            <a:endParaRPr lang="he-IL" sz="4400" b="1" dirty="0"/>
          </a:p>
        </p:txBody>
      </p:sp>
      <p:sp>
        <p:nvSpPr>
          <p:cNvPr id="47" name="תיבת טקסט 46">
            <a:extLst>
              <a:ext uri="{FF2B5EF4-FFF2-40B4-BE49-F238E27FC236}">
                <a16:creationId xmlns:a16="http://schemas.microsoft.com/office/drawing/2014/main" id="{91619931-6EE2-C149-78D3-D6D5D2B1B38D}"/>
              </a:ext>
            </a:extLst>
          </p:cNvPr>
          <p:cNvSpPr txBox="1"/>
          <p:nvPr/>
        </p:nvSpPr>
        <p:spPr>
          <a:xfrm>
            <a:off x="23549948" y="3593252"/>
            <a:ext cx="6725263" cy="769441"/>
          </a:xfrm>
          <a:prstGeom prst="rect">
            <a:avLst/>
          </a:prstGeom>
          <a:noFill/>
        </p:spPr>
        <p:txBody>
          <a:bodyPr wrap="square" rtlCol="1">
            <a:spAutoFit/>
          </a:bodyPr>
          <a:lstStyle/>
          <a:p>
            <a:pPr algn="ctr"/>
            <a:r>
              <a:rPr lang="en-US" sz="4400" b="1" dirty="0"/>
              <a:t>Confusion Matrix</a:t>
            </a:r>
            <a:endParaRPr lang="he-IL" sz="4400" b="1" dirty="0"/>
          </a:p>
        </p:txBody>
      </p:sp>
      <p:pic>
        <p:nvPicPr>
          <p:cNvPr id="16" name="תמונה 15">
            <a:extLst>
              <a:ext uri="{FF2B5EF4-FFF2-40B4-BE49-F238E27FC236}">
                <a16:creationId xmlns:a16="http://schemas.microsoft.com/office/drawing/2014/main" id="{92C24FDC-CC83-A11D-AF7B-C1E77FDF3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1477" y="4454843"/>
            <a:ext cx="16546193" cy="19016037"/>
          </a:xfrm>
          <a:prstGeom prst="rect">
            <a:avLst/>
          </a:prstGeom>
          <a:effectLst>
            <a:glow>
              <a:schemeClr val="accent1"/>
            </a:glow>
            <a:reflection stA="20000" dir="5400000" sy="-100000" algn="bl" rotWithShape="0"/>
            <a:softEdge rad="342900"/>
          </a:effectLst>
        </p:spPr>
      </p:pic>
      <p:sp>
        <p:nvSpPr>
          <p:cNvPr id="2" name="תיבת טקסט 1">
            <a:extLst>
              <a:ext uri="{FF2B5EF4-FFF2-40B4-BE49-F238E27FC236}">
                <a16:creationId xmlns:a16="http://schemas.microsoft.com/office/drawing/2014/main" id="{45E635E7-CAC2-AA20-831C-7BAFFF0AF39E}"/>
              </a:ext>
            </a:extLst>
          </p:cNvPr>
          <p:cNvSpPr txBox="1"/>
          <p:nvPr/>
        </p:nvSpPr>
        <p:spPr>
          <a:xfrm>
            <a:off x="195263" y="6299095"/>
            <a:ext cx="6445192" cy="29608105"/>
          </a:xfrm>
          <a:prstGeom prst="rect">
            <a:avLst/>
          </a:prstGeom>
          <a:noFill/>
        </p:spPr>
        <p:txBody>
          <a:bodyPr wrap="square" rtlCol="1">
            <a:spAutoFit/>
          </a:bodyPr>
          <a:lstStyle/>
          <a:p>
            <a:pPr algn="ctr"/>
            <a:r>
              <a:rPr lang="en-US" sz="4400" b="1" u="sng" dirty="0"/>
              <a:t>Contributions:</a:t>
            </a:r>
            <a:endParaRPr lang="en-US" b="1" u="sng" dirty="0"/>
          </a:p>
          <a:p>
            <a:pPr algn="ctr"/>
            <a:endParaRPr lang="en-US" sz="1600" dirty="0"/>
          </a:p>
          <a:p>
            <a:pPr algn="ctr"/>
            <a:r>
              <a:rPr lang="en-US" sz="3200" dirty="0"/>
              <a:t> </a:t>
            </a:r>
            <a:r>
              <a:rPr lang="en-US" sz="3400" b="1" dirty="0"/>
              <a:t>1. Dataset</a:t>
            </a:r>
            <a:endParaRPr lang="en-US" sz="3400" dirty="0"/>
          </a:p>
          <a:p>
            <a:pPr algn="l">
              <a:buFont typeface="Arial" panose="020B0604020202020204" pitchFamily="34" charset="0"/>
              <a:buChar char="•"/>
            </a:pPr>
            <a:r>
              <a:rPr lang="en-US" sz="3000" dirty="0"/>
              <a:t> 1,657 images of 7 classes:</a:t>
            </a:r>
          </a:p>
          <a:p>
            <a:pPr marL="971550" lvl="1" indent="-514350" algn="l">
              <a:buFont typeface="+mj-lt"/>
              <a:buAutoNum type="arabicPeriod"/>
            </a:pPr>
            <a:r>
              <a:rPr lang="en-US" sz="3000" dirty="0"/>
              <a:t>Acne</a:t>
            </a:r>
          </a:p>
          <a:p>
            <a:pPr marL="971550" lvl="1" indent="-514350" algn="l">
              <a:buFont typeface="+mj-lt"/>
              <a:buAutoNum type="arabicPeriod"/>
            </a:pPr>
            <a:r>
              <a:rPr lang="en-US" sz="3000" dirty="0"/>
              <a:t>Carcinoma</a:t>
            </a:r>
          </a:p>
          <a:p>
            <a:pPr marL="971550" lvl="1" indent="-514350" algn="l">
              <a:buFont typeface="+mj-lt"/>
              <a:buAutoNum type="arabicPeriod"/>
            </a:pPr>
            <a:r>
              <a:rPr lang="en-US" sz="3000" dirty="0"/>
              <a:t>Eczema</a:t>
            </a:r>
          </a:p>
          <a:p>
            <a:pPr marL="971550" lvl="1" indent="-514350" algn="l">
              <a:buFont typeface="+mj-lt"/>
              <a:buAutoNum type="arabicPeriod"/>
            </a:pPr>
            <a:r>
              <a:rPr lang="en-US" sz="3000" dirty="0"/>
              <a:t>Keratosis</a:t>
            </a:r>
          </a:p>
          <a:p>
            <a:pPr marL="971550" lvl="1" indent="-514350" algn="l">
              <a:buFont typeface="+mj-lt"/>
              <a:buAutoNum type="arabicPeriod"/>
            </a:pPr>
            <a:r>
              <a:rPr lang="en-US" sz="3000" dirty="0"/>
              <a:t>Milia</a:t>
            </a:r>
          </a:p>
          <a:p>
            <a:pPr marL="971550" lvl="1" indent="-514350" algn="l">
              <a:buFont typeface="+mj-lt"/>
              <a:buAutoNum type="arabicPeriod"/>
            </a:pPr>
            <a:r>
              <a:rPr lang="en-US" sz="3000" dirty="0"/>
              <a:t>Rosacea</a:t>
            </a:r>
          </a:p>
          <a:p>
            <a:pPr marL="971550" lvl="1" indent="-514350" algn="l">
              <a:buFont typeface="+mj-lt"/>
              <a:buAutoNum type="arabicPeriod"/>
            </a:pPr>
            <a:r>
              <a:rPr lang="en-US" sz="3000" dirty="0"/>
              <a:t>Non skin-lesion</a:t>
            </a:r>
          </a:p>
          <a:p>
            <a:pPr algn="l">
              <a:buFont typeface="Arial" panose="020B0604020202020204" pitchFamily="34" charset="0"/>
              <a:buChar char="•"/>
            </a:pPr>
            <a:r>
              <a:rPr lang="en-US" sz="3000" dirty="0"/>
              <a:t> Rigorous process followed to gather the dataset:</a:t>
            </a:r>
          </a:p>
          <a:p>
            <a:pPr marL="971550" lvl="1" indent="-514350" algn="l">
              <a:buFont typeface="+mj-lt"/>
              <a:buAutoNum type="arabicPeriod"/>
            </a:pPr>
            <a:r>
              <a:rPr lang="en-US" sz="3000" dirty="0"/>
              <a:t>Images acquired from various sources.</a:t>
            </a:r>
          </a:p>
          <a:p>
            <a:pPr marL="971550" lvl="1" indent="-514350" algn="l">
              <a:buFont typeface="+mj-lt"/>
              <a:buAutoNum type="arabicPeriod"/>
            </a:pPr>
            <a:r>
              <a:rPr lang="en-US" sz="3000" dirty="0"/>
              <a:t>Duplicates and poor quality images removed.</a:t>
            </a:r>
          </a:p>
          <a:p>
            <a:pPr marL="971550" lvl="1" indent="-514350" algn="l">
              <a:buFont typeface="+mj-lt"/>
              <a:buAutoNum type="arabicPeriod"/>
            </a:pPr>
            <a:r>
              <a:rPr lang="en-US" sz="3000" dirty="0"/>
              <a:t>Each image annotated with correct label.</a:t>
            </a:r>
          </a:p>
          <a:p>
            <a:pPr lvl="1" algn="l"/>
            <a:endParaRPr lang="en-US" sz="1600" dirty="0"/>
          </a:p>
          <a:p>
            <a:pPr lvl="1" algn="ctr"/>
            <a:r>
              <a:rPr lang="en-US" sz="3400" b="1" dirty="0"/>
              <a:t>2. </a:t>
            </a:r>
            <a:r>
              <a:rPr lang="en-US" sz="3400" b="1" dirty="0">
                <a:solidFill>
                  <a:srgbClr val="222222"/>
                </a:solidFill>
                <a:latin typeface="Arial" panose="020B0604020202020204" pitchFamily="34" charset="0"/>
              </a:rPr>
              <a:t>E</a:t>
            </a:r>
            <a:r>
              <a:rPr lang="en-US" sz="3400" b="1" i="0" dirty="0">
                <a:solidFill>
                  <a:srgbClr val="222222"/>
                </a:solidFill>
                <a:effectLst/>
                <a:latin typeface="Arial" panose="020B0604020202020204" pitchFamily="34" charset="0"/>
              </a:rPr>
              <a:t>xperiments with multiple models</a:t>
            </a:r>
          </a:p>
          <a:p>
            <a:pPr algn="l">
              <a:buFont typeface="Arial" panose="020B0604020202020204" pitchFamily="34" charset="0"/>
              <a:buChar char="•"/>
            </a:pPr>
            <a:r>
              <a:rPr lang="en-US" sz="3200" dirty="0"/>
              <a:t> </a:t>
            </a:r>
            <a:r>
              <a:rPr lang="en-US" sz="3000" dirty="0"/>
              <a:t>Experimented with various classification algorithms:</a:t>
            </a:r>
          </a:p>
          <a:p>
            <a:pPr marL="971550" lvl="1" indent="-514350" algn="l">
              <a:buFont typeface="+mj-lt"/>
              <a:buAutoNum type="arabicPeriod"/>
            </a:pPr>
            <a:r>
              <a:rPr lang="en-US" sz="3000" dirty="0"/>
              <a:t>KNN</a:t>
            </a:r>
          </a:p>
          <a:p>
            <a:pPr marL="971550" lvl="1" indent="-514350" algn="l">
              <a:buFont typeface="+mj-lt"/>
              <a:buAutoNum type="arabicPeriod"/>
            </a:pPr>
            <a:r>
              <a:rPr lang="en-US" sz="3000" dirty="0"/>
              <a:t>Naïve Bayes</a:t>
            </a:r>
          </a:p>
          <a:p>
            <a:pPr marL="971550" lvl="1" indent="-514350" algn="l">
              <a:buFont typeface="+mj-lt"/>
              <a:buAutoNum type="arabicPeriod"/>
            </a:pPr>
            <a:r>
              <a:rPr lang="en-US" sz="3000" dirty="0"/>
              <a:t>Decision Tree</a:t>
            </a:r>
          </a:p>
          <a:p>
            <a:pPr marL="971550" lvl="1" indent="-514350" algn="l">
              <a:buFont typeface="+mj-lt"/>
              <a:buAutoNum type="arabicPeriod"/>
            </a:pPr>
            <a:r>
              <a:rPr lang="en-US" sz="3000" dirty="0"/>
              <a:t>Random Forest</a:t>
            </a:r>
          </a:p>
          <a:p>
            <a:pPr algn="l">
              <a:buFont typeface="Arial" panose="020B0604020202020204" pitchFamily="34" charset="0"/>
              <a:buChar char="•"/>
            </a:pPr>
            <a:r>
              <a:rPr lang="en-US" sz="3000" dirty="0"/>
              <a:t> We found that these algorithms did not achieve desired level of accuracy, so we shifted focus to deep learning models and tested five Keras models:</a:t>
            </a:r>
          </a:p>
          <a:p>
            <a:pPr marL="971550" lvl="1" indent="-514350" algn="l">
              <a:buFont typeface="+mj-lt"/>
              <a:buAutoNum type="arabicPeriod"/>
            </a:pPr>
            <a:r>
              <a:rPr lang="en-US" sz="3000" dirty="0"/>
              <a:t>Sequential</a:t>
            </a:r>
          </a:p>
          <a:p>
            <a:pPr marL="971550" lvl="1" indent="-514350" algn="l">
              <a:buFont typeface="+mj-lt"/>
              <a:buAutoNum type="arabicPeriod"/>
            </a:pPr>
            <a:r>
              <a:rPr lang="en-US" sz="3000" dirty="0"/>
              <a:t>InceptionV3</a:t>
            </a:r>
          </a:p>
          <a:p>
            <a:pPr marL="971550" lvl="1" indent="-514350" algn="l">
              <a:buFont typeface="+mj-lt"/>
              <a:buAutoNum type="arabicPeriod"/>
            </a:pPr>
            <a:r>
              <a:rPr lang="en-US" sz="3000" dirty="0"/>
              <a:t>Xception</a:t>
            </a:r>
          </a:p>
          <a:p>
            <a:pPr marL="971550" lvl="1" indent="-514350" algn="l">
              <a:buFont typeface="+mj-lt"/>
              <a:buAutoNum type="arabicPeriod"/>
            </a:pPr>
            <a:r>
              <a:rPr lang="en-US" sz="3000" dirty="0"/>
              <a:t>EfficientNetV2L</a:t>
            </a:r>
          </a:p>
          <a:p>
            <a:pPr marL="971550" lvl="1" indent="-514350" algn="l">
              <a:buFont typeface="+mj-lt"/>
              <a:buAutoNum type="arabicPeriod"/>
            </a:pPr>
            <a:r>
              <a:rPr lang="en-US" sz="3000" dirty="0"/>
              <a:t>ConvNeXtBase</a:t>
            </a:r>
          </a:p>
          <a:p>
            <a:pPr algn="l">
              <a:buFont typeface="Arial" panose="020B0604020202020204" pitchFamily="34" charset="0"/>
              <a:buChar char="•"/>
            </a:pPr>
            <a:r>
              <a:rPr lang="en-US" sz="3000" dirty="0"/>
              <a:t> After extensive experimentation and fine-tuning:</a:t>
            </a:r>
          </a:p>
          <a:p>
            <a:pPr marL="971550" lvl="1" indent="-514350" algn="l">
              <a:buFont typeface="+mj-lt"/>
              <a:buAutoNum type="arabicPeriod"/>
            </a:pPr>
            <a:r>
              <a:rPr lang="en-US" sz="3000" dirty="0"/>
              <a:t>Xception model provided best performance.</a:t>
            </a:r>
          </a:p>
          <a:p>
            <a:pPr marL="971550" lvl="1" indent="-514350" algn="l">
              <a:buFont typeface="+mj-lt"/>
              <a:buAutoNum type="arabicPeriod"/>
            </a:pPr>
            <a:r>
              <a:rPr lang="en-US" sz="3000" dirty="0"/>
              <a:t>Accurately classified six types of skin lesions in our dataset.</a:t>
            </a:r>
            <a:endParaRPr lang="en-US" sz="3200" dirty="0"/>
          </a:p>
          <a:p>
            <a:pPr algn="ctr"/>
            <a:endParaRPr lang="en-US" sz="1600" dirty="0"/>
          </a:p>
          <a:p>
            <a:pPr algn="ctr"/>
            <a:r>
              <a:rPr lang="en-US" sz="3400" b="1" dirty="0">
                <a:solidFill>
                  <a:srgbClr val="222222"/>
                </a:solidFill>
                <a:latin typeface="Arial" panose="020B0604020202020204" pitchFamily="34" charset="0"/>
              </a:rPr>
              <a:t>3. PC application</a:t>
            </a:r>
          </a:p>
          <a:p>
            <a:pPr marL="514350" indent="-514350" algn="l">
              <a:buFont typeface="Arial" panose="020B0604020202020204" pitchFamily="34" charset="0"/>
              <a:buChar char="•"/>
            </a:pPr>
            <a:r>
              <a:rPr lang="en-US" sz="3000" dirty="0"/>
              <a:t>Runs locally.</a:t>
            </a:r>
          </a:p>
          <a:p>
            <a:pPr marL="514350" indent="-514350" algn="l">
              <a:buFont typeface="Arial" panose="020B0604020202020204" pitchFamily="34" charset="0"/>
              <a:buChar char="•"/>
            </a:pPr>
            <a:r>
              <a:rPr lang="en-US" sz="3000" dirty="0"/>
              <a:t>Doesn't require an internet connection.</a:t>
            </a:r>
          </a:p>
          <a:p>
            <a:pPr marL="514350" indent="-514350" algn="l">
              <a:buFont typeface="Arial" panose="020B0604020202020204" pitchFamily="34" charset="0"/>
              <a:buChar char="•"/>
            </a:pPr>
            <a:r>
              <a:rPr lang="en-US" sz="3000" dirty="0"/>
              <a:t>Allows users to browse for a photo of a skin lesion.</a:t>
            </a:r>
          </a:p>
          <a:p>
            <a:pPr marL="514350" indent="-514350" algn="l">
              <a:buFont typeface="Arial" panose="020B0604020202020204" pitchFamily="34" charset="0"/>
              <a:buChar char="•"/>
            </a:pPr>
            <a:r>
              <a:rPr lang="en-US" sz="3000" dirty="0"/>
              <a:t>Predicts the type of skin lesion present in the image.</a:t>
            </a:r>
          </a:p>
          <a:p>
            <a:pPr marL="514350" indent="-514350" algn="l">
              <a:buFont typeface="Arial" panose="020B0604020202020204" pitchFamily="34" charset="0"/>
              <a:buChar char="•"/>
            </a:pPr>
            <a:r>
              <a:rPr lang="en-US" sz="3000" dirty="0"/>
              <a:t>Keeps a prediction history.</a:t>
            </a:r>
          </a:p>
          <a:p>
            <a:pPr algn="ctr"/>
            <a:endParaRPr lang="en-US" sz="1600" dirty="0"/>
          </a:p>
          <a:p>
            <a:pPr algn="ctr"/>
            <a:r>
              <a:rPr lang="en-US" sz="3400" b="1" dirty="0">
                <a:solidFill>
                  <a:srgbClr val="222222"/>
                </a:solidFill>
                <a:latin typeface="Arial" panose="020B0604020202020204" pitchFamily="34" charset="0"/>
              </a:rPr>
              <a:t>4. Online website</a:t>
            </a:r>
          </a:p>
          <a:p>
            <a:pPr marL="457200" indent="-457200">
              <a:buFont typeface="Arial" panose="020B0604020202020204" pitchFamily="34" charset="0"/>
              <a:buChar char="•"/>
            </a:pPr>
            <a:r>
              <a:rPr lang="en-US" sz="3000" dirty="0"/>
              <a:t>Securely hosted on HTTPS protocol to protect user data.</a:t>
            </a:r>
          </a:p>
          <a:p>
            <a:pPr marL="457200" indent="-457200">
              <a:buFont typeface="Arial" panose="020B0604020202020204" pitchFamily="34" charset="0"/>
              <a:buChar char="•"/>
            </a:pPr>
            <a:r>
              <a:rPr lang="en-US" sz="3000" dirty="0"/>
              <a:t>Accessible from anywhere with an internet connection.</a:t>
            </a:r>
          </a:p>
          <a:p>
            <a:pPr marL="457200" indent="-457200">
              <a:buFont typeface="Arial" panose="020B0604020202020204" pitchFamily="34" charset="0"/>
              <a:buChar char="•"/>
            </a:pPr>
            <a:r>
              <a:rPr lang="en-US" sz="3000" dirty="0"/>
              <a:t>Ensures privacy and data security by not saving images or prediction history.</a:t>
            </a:r>
          </a:p>
        </p:txBody>
      </p:sp>
      <p:sp>
        <p:nvSpPr>
          <p:cNvPr id="11" name="תיבת טקסט 10">
            <a:extLst>
              <a:ext uri="{FF2B5EF4-FFF2-40B4-BE49-F238E27FC236}">
                <a16:creationId xmlns:a16="http://schemas.microsoft.com/office/drawing/2014/main" id="{12D1810C-6A6C-E639-8BB3-B5AA99065AE9}"/>
              </a:ext>
            </a:extLst>
          </p:cNvPr>
          <p:cNvSpPr txBox="1"/>
          <p:nvPr/>
        </p:nvSpPr>
        <p:spPr>
          <a:xfrm>
            <a:off x="23505415" y="9836015"/>
            <a:ext cx="6780569" cy="3323987"/>
          </a:xfrm>
          <a:prstGeom prst="rect">
            <a:avLst/>
          </a:prstGeom>
          <a:noFill/>
        </p:spPr>
        <p:txBody>
          <a:bodyPr wrap="square" rtlCol="1">
            <a:spAutoFit/>
          </a:bodyPr>
          <a:lstStyle/>
          <a:p>
            <a:pPr algn="ctr"/>
            <a:r>
              <a:rPr lang="en-US" sz="3000" dirty="0"/>
              <a:t>Our model successfully recognizes and distinguishes between Eczema and Rosacea which are too similar, but distinct skin conditions. Witness how our model excels in precise classification to ensure accurate diagnosis and treatment.</a:t>
            </a:r>
            <a:endParaRPr lang="he-IL" sz="3000" dirty="0"/>
          </a:p>
        </p:txBody>
      </p:sp>
      <p:pic>
        <p:nvPicPr>
          <p:cNvPr id="35" name="תמונה 34">
            <a:extLst>
              <a:ext uri="{FF2B5EF4-FFF2-40B4-BE49-F238E27FC236}">
                <a16:creationId xmlns:a16="http://schemas.microsoft.com/office/drawing/2014/main" id="{D29E8135-D637-2162-94DD-2383335C4228}"/>
              </a:ext>
            </a:extLst>
          </p:cNvPr>
          <p:cNvPicPr>
            <a:picLocks noChangeAspect="1"/>
          </p:cNvPicPr>
          <p:nvPr/>
        </p:nvPicPr>
        <p:blipFill>
          <a:blip r:embed="rId5"/>
          <a:stretch>
            <a:fillRect/>
          </a:stretch>
        </p:blipFill>
        <p:spPr>
          <a:xfrm>
            <a:off x="23549947" y="13461702"/>
            <a:ext cx="6673206" cy="4202212"/>
          </a:xfrm>
          <a:prstGeom prst="rect">
            <a:avLst/>
          </a:prstGeom>
        </p:spPr>
      </p:pic>
      <p:sp>
        <p:nvSpPr>
          <p:cNvPr id="37" name="תיבת טקסט 36">
            <a:extLst>
              <a:ext uri="{FF2B5EF4-FFF2-40B4-BE49-F238E27FC236}">
                <a16:creationId xmlns:a16="http://schemas.microsoft.com/office/drawing/2014/main" id="{B746E1F3-ADC7-0381-9589-EFD216D88635}"/>
              </a:ext>
            </a:extLst>
          </p:cNvPr>
          <p:cNvSpPr txBox="1"/>
          <p:nvPr/>
        </p:nvSpPr>
        <p:spPr>
          <a:xfrm>
            <a:off x="23490901" y="17261396"/>
            <a:ext cx="2305050" cy="461665"/>
          </a:xfrm>
          <a:prstGeom prst="rect">
            <a:avLst/>
          </a:prstGeom>
          <a:noFill/>
        </p:spPr>
        <p:txBody>
          <a:bodyPr wrap="square" rtlCol="1">
            <a:spAutoFit/>
          </a:bodyPr>
          <a:lstStyle/>
          <a:p>
            <a:r>
              <a:rPr lang="en-US" sz="2400" b="1" dirty="0"/>
              <a:t>Eczema</a:t>
            </a:r>
            <a:endParaRPr lang="he-IL" b="1" dirty="0"/>
          </a:p>
        </p:txBody>
      </p:sp>
      <p:sp>
        <p:nvSpPr>
          <p:cNvPr id="38" name="תיבת טקסט 37">
            <a:extLst>
              <a:ext uri="{FF2B5EF4-FFF2-40B4-BE49-F238E27FC236}">
                <a16:creationId xmlns:a16="http://schemas.microsoft.com/office/drawing/2014/main" id="{F38A38A5-0D31-F890-125E-14F5BD872A02}"/>
              </a:ext>
            </a:extLst>
          </p:cNvPr>
          <p:cNvSpPr txBox="1"/>
          <p:nvPr/>
        </p:nvSpPr>
        <p:spPr>
          <a:xfrm>
            <a:off x="26898064" y="17261396"/>
            <a:ext cx="2305050" cy="461665"/>
          </a:xfrm>
          <a:prstGeom prst="rect">
            <a:avLst/>
          </a:prstGeom>
          <a:noFill/>
        </p:spPr>
        <p:txBody>
          <a:bodyPr wrap="square" rtlCol="1">
            <a:spAutoFit/>
          </a:bodyPr>
          <a:lstStyle/>
          <a:p>
            <a:r>
              <a:rPr lang="en-US" sz="2400" b="1" dirty="0"/>
              <a:t>Rosacea</a:t>
            </a:r>
            <a:endParaRPr lang="he-IL" b="1" dirty="0"/>
          </a:p>
        </p:txBody>
      </p:sp>
      <p:sp>
        <p:nvSpPr>
          <p:cNvPr id="42" name="תיבת טקסט 41">
            <a:extLst>
              <a:ext uri="{FF2B5EF4-FFF2-40B4-BE49-F238E27FC236}">
                <a16:creationId xmlns:a16="http://schemas.microsoft.com/office/drawing/2014/main" id="{2798838E-0C70-E0FD-D61D-54F6838853D5}"/>
              </a:ext>
            </a:extLst>
          </p:cNvPr>
          <p:cNvSpPr txBox="1"/>
          <p:nvPr/>
        </p:nvSpPr>
        <p:spPr>
          <a:xfrm>
            <a:off x="23648114" y="22750473"/>
            <a:ext cx="6431836" cy="4247317"/>
          </a:xfrm>
          <a:prstGeom prst="rect">
            <a:avLst/>
          </a:prstGeom>
          <a:noFill/>
        </p:spPr>
        <p:txBody>
          <a:bodyPr wrap="square" rtlCol="1">
            <a:spAutoFit/>
          </a:bodyPr>
          <a:lstStyle/>
          <a:p>
            <a:pPr algn="ctr"/>
            <a:r>
              <a:rPr lang="en-US" sz="3000" dirty="0"/>
              <a:t>In this classification report, you'll notice that our model's precision, recall, and F1-score for the 'non-skin lesion' class all stand at a perfect 1 out of 1. This remarkable performance signifies that our model accurately recognizes and classifies images devoid of any skin lesions.</a:t>
            </a:r>
            <a:endParaRPr lang="he-IL" sz="3000" dirty="0"/>
          </a:p>
        </p:txBody>
      </p:sp>
      <p:sp>
        <p:nvSpPr>
          <p:cNvPr id="44" name="תיבת טקסט 43">
            <a:extLst>
              <a:ext uri="{FF2B5EF4-FFF2-40B4-BE49-F238E27FC236}">
                <a16:creationId xmlns:a16="http://schemas.microsoft.com/office/drawing/2014/main" id="{41DF4F6C-7492-B69F-635C-1E63CFC765DC}"/>
              </a:ext>
            </a:extLst>
          </p:cNvPr>
          <p:cNvSpPr txBox="1"/>
          <p:nvPr/>
        </p:nvSpPr>
        <p:spPr>
          <a:xfrm>
            <a:off x="23517601" y="27391553"/>
            <a:ext cx="6757612" cy="10741402"/>
          </a:xfrm>
          <a:prstGeom prst="rect">
            <a:avLst/>
          </a:prstGeom>
          <a:noFill/>
        </p:spPr>
        <p:txBody>
          <a:bodyPr wrap="square" rtlCol="1">
            <a:spAutoFit/>
          </a:bodyPr>
          <a:lstStyle/>
          <a:p>
            <a:pPr algn="ctr"/>
            <a:r>
              <a:rPr lang="en-US" sz="4400" b="1" dirty="0"/>
              <a:t>Enhancing Model Performance: Future Endeavors</a:t>
            </a:r>
          </a:p>
          <a:p>
            <a:pPr marL="571500" indent="-571500">
              <a:buFont typeface="Arial" panose="020B0604020202020204" pitchFamily="34" charset="0"/>
              <a:buChar char="•"/>
            </a:pPr>
            <a:r>
              <a:rPr lang="en-US" sz="2800" dirty="0"/>
              <a:t>Diversify Training Data: Expanding the dataset in terms of size and diversity to capture a wider range of real-world cases.</a:t>
            </a:r>
          </a:p>
          <a:p>
            <a:pPr marL="571500" indent="-571500">
              <a:buFont typeface="Arial" panose="020B0604020202020204" pitchFamily="34" charset="0"/>
              <a:buChar char="•"/>
            </a:pPr>
            <a:r>
              <a:rPr lang="en-US" sz="2800" dirty="0"/>
              <a:t>Fine-Tune Hyperparameters: Delve into the optimization of learning rates and network architectures for fine-grained control over model behavior.</a:t>
            </a:r>
          </a:p>
          <a:p>
            <a:pPr marL="571500" indent="-571500">
              <a:buFont typeface="Arial" panose="020B0604020202020204" pitchFamily="34" charset="0"/>
              <a:buChar char="•"/>
            </a:pPr>
            <a:r>
              <a:rPr lang="en-US" sz="2800" dirty="0"/>
              <a:t>Augmenting Data: Implement advanced data augmentation techniques, including random cropping, flipping, rotation, and adding noise to images, to enhance model robustness and adaptability.</a:t>
            </a:r>
          </a:p>
          <a:p>
            <a:pPr marL="571500" indent="-571500">
              <a:buFont typeface="Arial" panose="020B0604020202020204" pitchFamily="34" charset="0"/>
              <a:buChar char="•"/>
            </a:pPr>
            <a:r>
              <a:rPr lang="en-US" sz="2800" dirty="0"/>
              <a:t>Broaden Lesion Classification: Extend the model's capabilities to encompass a wider range of skin lesions.</a:t>
            </a:r>
          </a:p>
        </p:txBody>
      </p:sp>
      <p:sp>
        <p:nvSpPr>
          <p:cNvPr id="3" name="תיבת טקסט 2">
            <a:extLst>
              <a:ext uri="{FF2B5EF4-FFF2-40B4-BE49-F238E27FC236}">
                <a16:creationId xmlns:a16="http://schemas.microsoft.com/office/drawing/2014/main" id="{4E23A685-5FD8-7E68-B06F-6AE4DF1BF094}"/>
              </a:ext>
            </a:extLst>
          </p:cNvPr>
          <p:cNvSpPr txBox="1"/>
          <p:nvPr/>
        </p:nvSpPr>
        <p:spPr>
          <a:xfrm>
            <a:off x="0" y="300335"/>
            <a:ext cx="6687234" cy="646331"/>
          </a:xfrm>
          <a:prstGeom prst="rect">
            <a:avLst/>
          </a:prstGeom>
          <a:noFill/>
        </p:spPr>
        <p:txBody>
          <a:bodyPr wrap="square" rtlCol="1">
            <a:spAutoFit/>
          </a:bodyPr>
          <a:lstStyle/>
          <a:p>
            <a:pPr algn="ctr"/>
            <a:r>
              <a:rPr lang="en-US" sz="3600" b="1" dirty="0"/>
              <a:t>P_ID 65</a:t>
            </a:r>
          </a:p>
        </p:txBody>
      </p:sp>
      <p:pic>
        <p:nvPicPr>
          <p:cNvPr id="4" name="תמונה 3">
            <a:extLst>
              <a:ext uri="{FF2B5EF4-FFF2-40B4-BE49-F238E27FC236}">
                <a16:creationId xmlns:a16="http://schemas.microsoft.com/office/drawing/2014/main" id="{819171D3-CB47-F678-7F3A-A090F7257824}"/>
              </a:ext>
            </a:extLst>
          </p:cNvPr>
          <p:cNvPicPr>
            <a:picLocks noChangeAspect="1"/>
          </p:cNvPicPr>
          <p:nvPr/>
        </p:nvPicPr>
        <p:blipFill>
          <a:blip r:embed="rId6"/>
          <a:stretch>
            <a:fillRect/>
          </a:stretch>
        </p:blipFill>
        <p:spPr>
          <a:xfrm>
            <a:off x="23497889" y="4492482"/>
            <a:ext cx="6725263" cy="5102245"/>
          </a:xfrm>
          <a:prstGeom prst="rect">
            <a:avLst/>
          </a:prstGeom>
        </p:spPr>
      </p:pic>
      <p:pic>
        <p:nvPicPr>
          <p:cNvPr id="25" name="תמונה 24">
            <a:extLst>
              <a:ext uri="{FF2B5EF4-FFF2-40B4-BE49-F238E27FC236}">
                <a16:creationId xmlns:a16="http://schemas.microsoft.com/office/drawing/2014/main" id="{45349C8D-B617-E677-58BA-40649CF95297}"/>
              </a:ext>
            </a:extLst>
          </p:cNvPr>
          <p:cNvPicPr>
            <a:picLocks noChangeAspect="1"/>
          </p:cNvPicPr>
          <p:nvPr/>
        </p:nvPicPr>
        <p:blipFill>
          <a:blip r:embed="rId7"/>
          <a:stretch>
            <a:fillRect/>
          </a:stretch>
        </p:blipFill>
        <p:spPr>
          <a:xfrm>
            <a:off x="23505415" y="19211730"/>
            <a:ext cx="6781248" cy="3348135"/>
          </a:xfrm>
          <a:prstGeom prst="rect">
            <a:avLst/>
          </a:prstGeom>
        </p:spPr>
      </p:pic>
      <p:pic>
        <p:nvPicPr>
          <p:cNvPr id="200" name="תמונה 199">
            <a:extLst>
              <a:ext uri="{FF2B5EF4-FFF2-40B4-BE49-F238E27FC236}">
                <a16:creationId xmlns:a16="http://schemas.microsoft.com/office/drawing/2014/main" id="{949E2F5E-F0D8-D369-B152-C55E50FCD65F}"/>
              </a:ext>
            </a:extLst>
          </p:cNvPr>
          <p:cNvPicPr>
            <a:picLocks noChangeAspect="1"/>
          </p:cNvPicPr>
          <p:nvPr/>
        </p:nvPicPr>
        <p:blipFill>
          <a:blip r:embed="rId8"/>
          <a:stretch>
            <a:fillRect/>
          </a:stretch>
        </p:blipFill>
        <p:spPr>
          <a:xfrm>
            <a:off x="7385501" y="34343448"/>
            <a:ext cx="2128571" cy="1120883"/>
          </a:xfrm>
          <a:prstGeom prst="rect">
            <a:avLst/>
          </a:prstGeom>
        </p:spPr>
      </p:pic>
      <p:sp>
        <p:nvSpPr>
          <p:cNvPr id="201" name="תיבת טקסט 200">
            <a:extLst>
              <a:ext uri="{FF2B5EF4-FFF2-40B4-BE49-F238E27FC236}">
                <a16:creationId xmlns:a16="http://schemas.microsoft.com/office/drawing/2014/main" id="{D5DD692B-7B63-5116-F692-5602716C4B60}"/>
              </a:ext>
            </a:extLst>
          </p:cNvPr>
          <p:cNvSpPr txBox="1"/>
          <p:nvPr/>
        </p:nvSpPr>
        <p:spPr>
          <a:xfrm>
            <a:off x="7770744" y="33896410"/>
            <a:ext cx="1358084" cy="461665"/>
          </a:xfrm>
          <a:prstGeom prst="rect">
            <a:avLst/>
          </a:prstGeom>
          <a:noFill/>
        </p:spPr>
        <p:txBody>
          <a:bodyPr wrap="square" rtlCol="1">
            <a:spAutoFit/>
          </a:bodyPr>
          <a:lstStyle/>
          <a:p>
            <a:pPr algn="ctr"/>
            <a:r>
              <a:rPr lang="en-US" sz="2400" b="1" dirty="0"/>
              <a:t>Dataset</a:t>
            </a:r>
            <a:endParaRPr lang="he-IL" sz="2400" b="1" dirty="0"/>
          </a:p>
        </p:txBody>
      </p:sp>
      <p:pic>
        <p:nvPicPr>
          <p:cNvPr id="202" name="גרפיקה 201" descr="מסד נתונים">
            <a:extLst>
              <a:ext uri="{FF2B5EF4-FFF2-40B4-BE49-F238E27FC236}">
                <a16:creationId xmlns:a16="http://schemas.microsoft.com/office/drawing/2014/main" id="{2D358AC2-53AB-614F-7C90-9ECAECBFC6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53938" y="34529715"/>
            <a:ext cx="748350" cy="748350"/>
          </a:xfrm>
          <a:prstGeom prst="rect">
            <a:avLst/>
          </a:prstGeom>
        </p:spPr>
      </p:pic>
      <p:sp>
        <p:nvSpPr>
          <p:cNvPr id="203" name="תרשים זרימה: תהליך חלופי 202">
            <a:extLst>
              <a:ext uri="{FF2B5EF4-FFF2-40B4-BE49-F238E27FC236}">
                <a16:creationId xmlns:a16="http://schemas.microsoft.com/office/drawing/2014/main" id="{8F832D0A-BE40-B5A4-056B-790A4D61BE22}"/>
              </a:ext>
            </a:extLst>
          </p:cNvPr>
          <p:cNvSpPr/>
          <p:nvPr/>
        </p:nvSpPr>
        <p:spPr>
          <a:xfrm>
            <a:off x="11043197" y="31809362"/>
            <a:ext cx="2316578" cy="2534085"/>
          </a:xfrm>
          <a:prstGeom prst="flowChartAlternateProcess">
            <a:avLst/>
          </a:prstGeom>
          <a:noFill/>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solidFill>
                  <a:schemeClr val="tx1">
                    <a:lumMod val="65000"/>
                    <a:lumOff val="35000"/>
                  </a:schemeClr>
                </a:solidFill>
              </a:rPr>
              <a:t>Traditional classification algorithms: </a:t>
            </a:r>
            <a:r>
              <a:rPr lang="en-US" sz="2000" dirty="0">
                <a:solidFill>
                  <a:schemeClr val="tx1">
                    <a:lumMod val="65000"/>
                    <a:lumOff val="35000"/>
                  </a:schemeClr>
                </a:solidFill>
              </a:rPr>
              <a:t>KNN, Naïve Bayes, Decision Tree and Random Forest.</a:t>
            </a:r>
          </a:p>
        </p:txBody>
      </p:sp>
      <p:sp>
        <p:nvSpPr>
          <p:cNvPr id="204" name="תיבת טקסט 203">
            <a:extLst>
              <a:ext uri="{FF2B5EF4-FFF2-40B4-BE49-F238E27FC236}">
                <a16:creationId xmlns:a16="http://schemas.microsoft.com/office/drawing/2014/main" id="{F25053DC-A2C2-3DC6-631A-2F1D19BB20AD}"/>
              </a:ext>
            </a:extLst>
          </p:cNvPr>
          <p:cNvSpPr txBox="1"/>
          <p:nvPr/>
        </p:nvSpPr>
        <p:spPr>
          <a:xfrm>
            <a:off x="11754925" y="31393129"/>
            <a:ext cx="893121" cy="461665"/>
          </a:xfrm>
          <a:prstGeom prst="rect">
            <a:avLst/>
          </a:prstGeom>
          <a:noFill/>
        </p:spPr>
        <p:txBody>
          <a:bodyPr wrap="square" rtlCol="1">
            <a:spAutoFit/>
          </a:bodyPr>
          <a:lstStyle/>
          <a:p>
            <a:pPr algn="ctr"/>
            <a:r>
              <a:rPr lang="en-US" sz="2400" b="1" dirty="0"/>
              <a:t>Train</a:t>
            </a:r>
            <a:endParaRPr lang="he-IL" sz="2400" b="1" dirty="0"/>
          </a:p>
        </p:txBody>
      </p:sp>
      <p:sp>
        <p:nvSpPr>
          <p:cNvPr id="205" name="תיבת טקסט 204">
            <a:extLst>
              <a:ext uri="{FF2B5EF4-FFF2-40B4-BE49-F238E27FC236}">
                <a16:creationId xmlns:a16="http://schemas.microsoft.com/office/drawing/2014/main" id="{1CD90590-A44C-5F7F-488B-0C30A51D81FD}"/>
              </a:ext>
            </a:extLst>
          </p:cNvPr>
          <p:cNvSpPr txBox="1"/>
          <p:nvPr/>
        </p:nvSpPr>
        <p:spPr>
          <a:xfrm rot="18569418">
            <a:off x="9056261" y="33473401"/>
            <a:ext cx="1970970" cy="584775"/>
          </a:xfrm>
          <a:prstGeom prst="rect">
            <a:avLst/>
          </a:prstGeom>
          <a:noFill/>
        </p:spPr>
        <p:txBody>
          <a:bodyPr wrap="square" rtlCol="1">
            <a:spAutoFit/>
          </a:bodyPr>
          <a:lstStyle/>
          <a:p>
            <a:pPr algn="ctr"/>
            <a:r>
              <a:rPr lang="en-US" sz="1600" b="1" dirty="0"/>
              <a:t>Image</a:t>
            </a:r>
          </a:p>
          <a:p>
            <a:pPr algn="ctr"/>
            <a:r>
              <a:rPr lang="en-US" sz="1600" b="1" dirty="0"/>
              <a:t> preprocessing</a:t>
            </a:r>
            <a:endParaRPr lang="he-IL" sz="1600" b="1" dirty="0"/>
          </a:p>
        </p:txBody>
      </p:sp>
      <p:cxnSp>
        <p:nvCxnSpPr>
          <p:cNvPr id="211" name="מחבר חץ ישר 210">
            <a:extLst>
              <a:ext uri="{FF2B5EF4-FFF2-40B4-BE49-F238E27FC236}">
                <a16:creationId xmlns:a16="http://schemas.microsoft.com/office/drawing/2014/main" id="{56535B50-F2EA-DFA1-F310-CB1B2BB46E04}"/>
              </a:ext>
            </a:extLst>
          </p:cNvPr>
          <p:cNvCxnSpPr>
            <a:cxnSpLocks/>
            <a:stCxn id="200" idx="3"/>
            <a:endCxn id="203" idx="1"/>
          </p:cNvCxnSpPr>
          <p:nvPr/>
        </p:nvCxnSpPr>
        <p:spPr>
          <a:xfrm flipV="1">
            <a:off x="9514072" y="33076405"/>
            <a:ext cx="1529125" cy="182748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214" name="תרשים זרימה: תהליך חלופי 213">
            <a:extLst>
              <a:ext uri="{FF2B5EF4-FFF2-40B4-BE49-F238E27FC236}">
                <a16:creationId xmlns:a16="http://schemas.microsoft.com/office/drawing/2014/main" id="{407CBFC3-E66E-EA6E-C128-42267B5C6E8A}"/>
              </a:ext>
            </a:extLst>
          </p:cNvPr>
          <p:cNvSpPr/>
          <p:nvPr/>
        </p:nvSpPr>
        <p:spPr>
          <a:xfrm>
            <a:off x="11043197" y="36284198"/>
            <a:ext cx="2316579" cy="2832808"/>
          </a:xfrm>
          <a:prstGeom prst="flowChartAlternateProcess">
            <a:avLst/>
          </a:prstGeom>
          <a:noFill/>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solidFill>
                  <a:schemeClr val="tx1">
                    <a:lumMod val="65000"/>
                    <a:lumOff val="35000"/>
                  </a:schemeClr>
                </a:solidFill>
              </a:rPr>
              <a:t>Deep neural network models:</a:t>
            </a:r>
            <a:r>
              <a:rPr lang="en-US" sz="2000" dirty="0">
                <a:solidFill>
                  <a:schemeClr val="tx1">
                    <a:lumMod val="65000"/>
                    <a:lumOff val="35000"/>
                  </a:schemeClr>
                </a:solidFill>
              </a:rPr>
              <a:t> Sequential, InceptionV3, Xception, EfficientNetV2L and ConvNeXtBase</a:t>
            </a:r>
          </a:p>
        </p:txBody>
      </p:sp>
      <p:sp>
        <p:nvSpPr>
          <p:cNvPr id="215" name="תיבת טקסט 214">
            <a:extLst>
              <a:ext uri="{FF2B5EF4-FFF2-40B4-BE49-F238E27FC236}">
                <a16:creationId xmlns:a16="http://schemas.microsoft.com/office/drawing/2014/main" id="{E00AFE79-7EFF-47E1-7D9A-C914FC965B30}"/>
              </a:ext>
            </a:extLst>
          </p:cNvPr>
          <p:cNvSpPr txBox="1"/>
          <p:nvPr/>
        </p:nvSpPr>
        <p:spPr>
          <a:xfrm>
            <a:off x="11697745" y="35888115"/>
            <a:ext cx="1007480" cy="461665"/>
          </a:xfrm>
          <a:prstGeom prst="rect">
            <a:avLst/>
          </a:prstGeom>
          <a:noFill/>
        </p:spPr>
        <p:txBody>
          <a:bodyPr wrap="square" rtlCol="1">
            <a:spAutoFit/>
          </a:bodyPr>
          <a:lstStyle/>
          <a:p>
            <a:pPr algn="ctr"/>
            <a:r>
              <a:rPr lang="en-US" sz="2400" b="1" dirty="0"/>
              <a:t>Train</a:t>
            </a:r>
            <a:endParaRPr lang="he-IL" sz="2400" b="1" dirty="0"/>
          </a:p>
        </p:txBody>
      </p:sp>
      <p:sp>
        <p:nvSpPr>
          <p:cNvPr id="217" name="תרשים זרימה: תהליך חלופי 216">
            <a:extLst>
              <a:ext uri="{FF2B5EF4-FFF2-40B4-BE49-F238E27FC236}">
                <a16:creationId xmlns:a16="http://schemas.microsoft.com/office/drawing/2014/main" id="{00673EA5-329C-A66E-FFF1-DF9486392631}"/>
              </a:ext>
            </a:extLst>
          </p:cNvPr>
          <p:cNvSpPr/>
          <p:nvPr/>
        </p:nvSpPr>
        <p:spPr>
          <a:xfrm>
            <a:off x="15258797" y="32443456"/>
            <a:ext cx="1940308" cy="1274289"/>
          </a:xfrm>
          <a:prstGeom prst="flowChartAlternateProcess">
            <a:avLst/>
          </a:prstGeom>
          <a:noFill/>
        </p:spPr>
        <p:style>
          <a:lnRef idx="2">
            <a:schemeClr val="dk1"/>
          </a:lnRef>
          <a:fillRef idx="1">
            <a:schemeClr val="lt1"/>
          </a:fillRef>
          <a:effectRef idx="0">
            <a:schemeClr val="dk1"/>
          </a:effectRef>
          <a:fontRef idx="minor">
            <a:schemeClr val="dk1"/>
          </a:fontRef>
        </p:style>
        <p:txBody>
          <a:bodyPr rtlCol="1" anchor="ctr"/>
          <a:lstStyle/>
          <a:p>
            <a:pPr algn="ctr"/>
            <a:r>
              <a:rPr lang="en-US" sz="2000" dirty="0">
                <a:solidFill>
                  <a:schemeClr val="tx1">
                    <a:lumMod val="65000"/>
                    <a:lumOff val="35000"/>
                  </a:schemeClr>
                </a:solidFill>
              </a:rPr>
              <a:t>Classification model</a:t>
            </a:r>
            <a:endParaRPr lang="he-IL" sz="2000" dirty="0">
              <a:solidFill>
                <a:schemeClr val="tx1">
                  <a:lumMod val="65000"/>
                  <a:lumOff val="35000"/>
                </a:schemeClr>
              </a:solidFill>
            </a:endParaRPr>
          </a:p>
        </p:txBody>
      </p:sp>
      <p:cxnSp>
        <p:nvCxnSpPr>
          <p:cNvPr id="218" name="מחבר חץ ישר 217">
            <a:extLst>
              <a:ext uri="{FF2B5EF4-FFF2-40B4-BE49-F238E27FC236}">
                <a16:creationId xmlns:a16="http://schemas.microsoft.com/office/drawing/2014/main" id="{D3393418-F78A-36B8-0914-E6FBE59F3C6F}"/>
              </a:ext>
            </a:extLst>
          </p:cNvPr>
          <p:cNvCxnSpPr>
            <a:cxnSpLocks/>
            <a:stCxn id="217" idx="3"/>
            <a:endCxn id="219" idx="1"/>
          </p:cNvCxnSpPr>
          <p:nvPr/>
        </p:nvCxnSpPr>
        <p:spPr>
          <a:xfrm flipV="1">
            <a:off x="17199105" y="33078147"/>
            <a:ext cx="1262670" cy="24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219" name="תיבת טקסט 218">
            <a:extLst>
              <a:ext uri="{FF2B5EF4-FFF2-40B4-BE49-F238E27FC236}">
                <a16:creationId xmlns:a16="http://schemas.microsoft.com/office/drawing/2014/main" id="{E45E112D-E6B6-E3AD-82D0-989D1F588D78}"/>
              </a:ext>
            </a:extLst>
          </p:cNvPr>
          <p:cNvSpPr txBox="1"/>
          <p:nvPr/>
        </p:nvSpPr>
        <p:spPr>
          <a:xfrm>
            <a:off x="18461775" y="32785759"/>
            <a:ext cx="1322101" cy="584775"/>
          </a:xfrm>
          <a:prstGeom prst="rect">
            <a:avLst/>
          </a:prstGeom>
          <a:noFill/>
        </p:spPr>
        <p:txBody>
          <a:bodyPr wrap="square" rtlCol="1">
            <a:spAutoFit/>
          </a:bodyPr>
          <a:lstStyle/>
          <a:p>
            <a:pPr algn="ctr"/>
            <a:r>
              <a:rPr lang="en-US" sz="1600" b="1" dirty="0">
                <a:solidFill>
                  <a:schemeClr val="tx1"/>
                </a:solidFill>
              </a:rPr>
              <a:t>Insufficient</a:t>
            </a:r>
            <a:endParaRPr lang="en-US" sz="1600" dirty="0">
              <a:solidFill>
                <a:schemeClr val="tx1"/>
              </a:solidFill>
            </a:endParaRPr>
          </a:p>
          <a:p>
            <a:pPr algn="ctr" rtl="1"/>
            <a:r>
              <a:rPr lang="en-US" sz="1600" b="1" dirty="0">
                <a:solidFill>
                  <a:schemeClr val="tx1"/>
                </a:solidFill>
              </a:rPr>
              <a:t>results</a:t>
            </a:r>
            <a:endParaRPr lang="he-IL" sz="1600" b="1" dirty="0">
              <a:solidFill>
                <a:schemeClr val="tx1"/>
              </a:solidFill>
            </a:endParaRPr>
          </a:p>
        </p:txBody>
      </p:sp>
      <p:pic>
        <p:nvPicPr>
          <p:cNvPr id="220" name="גרפיקה 219" descr="פרצוף עצוב ללא מילוי">
            <a:extLst>
              <a:ext uri="{FF2B5EF4-FFF2-40B4-BE49-F238E27FC236}">
                <a16:creationId xmlns:a16="http://schemas.microsoft.com/office/drawing/2014/main" id="{1CB26D24-365E-420A-753C-3B2339C4FC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930591" y="32386777"/>
            <a:ext cx="384468" cy="384468"/>
          </a:xfrm>
          <a:prstGeom prst="rect">
            <a:avLst/>
          </a:prstGeom>
        </p:spPr>
      </p:pic>
      <p:pic>
        <p:nvPicPr>
          <p:cNvPr id="221" name="גרפיקה 220" descr="עיגול חץ">
            <a:extLst>
              <a:ext uri="{FF2B5EF4-FFF2-40B4-BE49-F238E27FC236}">
                <a16:creationId xmlns:a16="http://schemas.microsoft.com/office/drawing/2014/main" id="{9ECA1CCA-BC0E-1443-309B-354221433C3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3616420" y="32277976"/>
            <a:ext cx="609098" cy="609098"/>
          </a:xfrm>
          <a:prstGeom prst="rect">
            <a:avLst/>
          </a:prstGeom>
        </p:spPr>
      </p:pic>
      <p:cxnSp>
        <p:nvCxnSpPr>
          <p:cNvPr id="222" name="מחבר חץ ישר 221">
            <a:extLst>
              <a:ext uri="{FF2B5EF4-FFF2-40B4-BE49-F238E27FC236}">
                <a16:creationId xmlns:a16="http://schemas.microsoft.com/office/drawing/2014/main" id="{C4839E77-3A9D-506C-4E00-A34F27EEFAE6}"/>
              </a:ext>
            </a:extLst>
          </p:cNvPr>
          <p:cNvCxnSpPr>
            <a:cxnSpLocks/>
            <a:stCxn id="203" idx="3"/>
            <a:endCxn id="217" idx="1"/>
          </p:cNvCxnSpPr>
          <p:nvPr/>
        </p:nvCxnSpPr>
        <p:spPr>
          <a:xfrm>
            <a:off x="13359775" y="33076405"/>
            <a:ext cx="1899022" cy="4196"/>
          </a:xfrm>
          <a:prstGeom prst="straightConnector1">
            <a:avLst/>
          </a:prstGeom>
          <a:ln w="25400">
            <a:gradFill flip="none" rotWithShape="1">
              <a:gsLst>
                <a:gs pos="50000">
                  <a:schemeClr val="bg2">
                    <a:lumMod val="90000"/>
                  </a:schemeClr>
                </a:gs>
                <a:gs pos="70000">
                  <a:schemeClr val="bg2">
                    <a:lumMod val="75000"/>
                  </a:schemeClr>
                </a:gs>
                <a:gs pos="30000">
                  <a:schemeClr val="tx1"/>
                </a:gs>
              </a:gsLst>
              <a:lin ang="10800000" scaled="1"/>
              <a:tileRect/>
            </a:gradFill>
            <a:headEnd type="triangle"/>
            <a:tailEnd type="triangle"/>
          </a:ln>
        </p:spPr>
        <p:style>
          <a:lnRef idx="1">
            <a:schemeClr val="dk1"/>
          </a:lnRef>
          <a:fillRef idx="0">
            <a:schemeClr val="dk1"/>
          </a:fillRef>
          <a:effectRef idx="0">
            <a:schemeClr val="dk1"/>
          </a:effectRef>
          <a:fontRef idx="minor">
            <a:schemeClr val="tx1"/>
          </a:fontRef>
        </p:style>
      </p:cxnSp>
      <p:sp>
        <p:nvSpPr>
          <p:cNvPr id="223" name="תיבת טקסט 222">
            <a:extLst>
              <a:ext uri="{FF2B5EF4-FFF2-40B4-BE49-F238E27FC236}">
                <a16:creationId xmlns:a16="http://schemas.microsoft.com/office/drawing/2014/main" id="{41AD6BF6-6431-19CB-6BE8-2B487C88E39E}"/>
              </a:ext>
            </a:extLst>
          </p:cNvPr>
          <p:cNvSpPr txBox="1"/>
          <p:nvPr/>
        </p:nvSpPr>
        <p:spPr>
          <a:xfrm>
            <a:off x="13296396" y="33093301"/>
            <a:ext cx="1317664" cy="338554"/>
          </a:xfrm>
          <a:prstGeom prst="rect">
            <a:avLst/>
          </a:prstGeom>
          <a:noFill/>
        </p:spPr>
        <p:txBody>
          <a:bodyPr wrap="square" rtlCol="1">
            <a:spAutoFit/>
          </a:bodyPr>
          <a:lstStyle/>
          <a:p>
            <a:pPr algn="ctr"/>
            <a:r>
              <a:rPr lang="en-US" sz="1600" b="1" dirty="0">
                <a:solidFill>
                  <a:schemeClr val="accent2">
                    <a:lumMod val="75000"/>
                  </a:schemeClr>
                </a:solidFill>
              </a:rPr>
              <a:t>Fine-tuning</a:t>
            </a:r>
            <a:endParaRPr lang="he-IL" sz="1600" b="1" dirty="0">
              <a:solidFill>
                <a:schemeClr val="accent2">
                  <a:lumMod val="75000"/>
                </a:schemeClr>
              </a:solidFill>
            </a:endParaRPr>
          </a:p>
        </p:txBody>
      </p:sp>
      <p:sp>
        <p:nvSpPr>
          <p:cNvPr id="224" name="תיבת טקסט 223">
            <a:extLst>
              <a:ext uri="{FF2B5EF4-FFF2-40B4-BE49-F238E27FC236}">
                <a16:creationId xmlns:a16="http://schemas.microsoft.com/office/drawing/2014/main" id="{94C87D8D-9095-41FA-19B1-AC842F7D10B7}"/>
              </a:ext>
            </a:extLst>
          </p:cNvPr>
          <p:cNvSpPr txBox="1"/>
          <p:nvPr/>
        </p:nvSpPr>
        <p:spPr>
          <a:xfrm>
            <a:off x="14188466" y="32725793"/>
            <a:ext cx="1059582" cy="338554"/>
          </a:xfrm>
          <a:prstGeom prst="rect">
            <a:avLst/>
          </a:prstGeom>
          <a:noFill/>
        </p:spPr>
        <p:txBody>
          <a:bodyPr wrap="square" rtlCol="1">
            <a:spAutoFit/>
          </a:bodyPr>
          <a:lstStyle/>
          <a:p>
            <a:pPr algn="ctr"/>
            <a:r>
              <a:rPr lang="en-US" sz="1600" b="1" dirty="0">
                <a:solidFill>
                  <a:schemeClr val="tx1"/>
                </a:solidFill>
              </a:rPr>
              <a:t>Evaluate</a:t>
            </a:r>
            <a:endParaRPr lang="he-IL" sz="1600" b="1" dirty="0">
              <a:solidFill>
                <a:schemeClr val="tx1"/>
              </a:solidFill>
            </a:endParaRPr>
          </a:p>
        </p:txBody>
      </p:sp>
      <p:cxnSp>
        <p:nvCxnSpPr>
          <p:cNvPr id="234" name="מחבר חץ ישר 233">
            <a:extLst>
              <a:ext uri="{FF2B5EF4-FFF2-40B4-BE49-F238E27FC236}">
                <a16:creationId xmlns:a16="http://schemas.microsoft.com/office/drawing/2014/main" id="{BAD46351-9CF6-5152-F56E-C7A5BA682DCC}"/>
              </a:ext>
            </a:extLst>
          </p:cNvPr>
          <p:cNvCxnSpPr>
            <a:cxnSpLocks/>
            <a:stCxn id="200" idx="3"/>
            <a:endCxn id="214" idx="1"/>
          </p:cNvCxnSpPr>
          <p:nvPr/>
        </p:nvCxnSpPr>
        <p:spPr>
          <a:xfrm>
            <a:off x="9514072" y="34903890"/>
            <a:ext cx="1529125" cy="279671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237" name="תיבת טקסט 236">
            <a:extLst>
              <a:ext uri="{FF2B5EF4-FFF2-40B4-BE49-F238E27FC236}">
                <a16:creationId xmlns:a16="http://schemas.microsoft.com/office/drawing/2014/main" id="{BA41A94D-0FA7-707C-B81E-27E5AE0E6486}"/>
              </a:ext>
            </a:extLst>
          </p:cNvPr>
          <p:cNvSpPr txBox="1"/>
          <p:nvPr/>
        </p:nvSpPr>
        <p:spPr>
          <a:xfrm rot="3676818">
            <a:off x="9064802" y="36336021"/>
            <a:ext cx="1970970" cy="584775"/>
          </a:xfrm>
          <a:prstGeom prst="rect">
            <a:avLst/>
          </a:prstGeom>
          <a:noFill/>
        </p:spPr>
        <p:txBody>
          <a:bodyPr wrap="square" rtlCol="1">
            <a:spAutoFit/>
          </a:bodyPr>
          <a:lstStyle/>
          <a:p>
            <a:pPr algn="ctr"/>
            <a:r>
              <a:rPr lang="en-US" sz="1600" b="1" dirty="0"/>
              <a:t>Image</a:t>
            </a:r>
          </a:p>
          <a:p>
            <a:pPr algn="ctr"/>
            <a:r>
              <a:rPr lang="en-US" sz="1600" b="1" dirty="0"/>
              <a:t> preprocessing</a:t>
            </a:r>
            <a:endParaRPr lang="he-IL" sz="1600" b="1" dirty="0"/>
          </a:p>
        </p:txBody>
      </p:sp>
      <p:sp>
        <p:nvSpPr>
          <p:cNvPr id="238" name="צורה חופשית: צורה 237">
            <a:extLst>
              <a:ext uri="{FF2B5EF4-FFF2-40B4-BE49-F238E27FC236}">
                <a16:creationId xmlns:a16="http://schemas.microsoft.com/office/drawing/2014/main" id="{084EA49C-82ED-7104-6A12-368742A9EFB0}"/>
              </a:ext>
            </a:extLst>
          </p:cNvPr>
          <p:cNvSpPr/>
          <p:nvPr/>
        </p:nvSpPr>
        <p:spPr>
          <a:xfrm>
            <a:off x="9997340" y="33356021"/>
            <a:ext cx="9497618" cy="2383396"/>
          </a:xfrm>
          <a:custGeom>
            <a:avLst/>
            <a:gdLst>
              <a:gd name="connsiteX0" fmla="*/ 5592932 w 5816008"/>
              <a:gd name="connsiteY0" fmla="*/ 0 h 985422"/>
              <a:gd name="connsiteX1" fmla="*/ 5282214 w 5816008"/>
              <a:gd name="connsiteY1" fmla="*/ 337352 h 985422"/>
              <a:gd name="connsiteX2" fmla="*/ 941033 w 5816008"/>
              <a:gd name="connsiteY2" fmla="*/ 497150 h 985422"/>
              <a:gd name="connsiteX3" fmla="*/ 0 w 5816008"/>
              <a:gd name="connsiteY3" fmla="*/ 985422 h 985422"/>
            </a:gdLst>
            <a:ahLst/>
            <a:cxnLst>
              <a:cxn ang="0">
                <a:pos x="connsiteX0" y="connsiteY0"/>
              </a:cxn>
              <a:cxn ang="0">
                <a:pos x="connsiteX1" y="connsiteY1"/>
              </a:cxn>
              <a:cxn ang="0">
                <a:pos x="connsiteX2" y="connsiteY2"/>
              </a:cxn>
              <a:cxn ang="0">
                <a:pos x="connsiteX3" y="connsiteY3"/>
              </a:cxn>
            </a:cxnLst>
            <a:rect l="l" t="t" r="r" b="b"/>
            <a:pathLst>
              <a:path w="5816008" h="985422">
                <a:moveTo>
                  <a:pt x="5592932" y="0"/>
                </a:moveTo>
                <a:cubicBezTo>
                  <a:pt x="5825231" y="127247"/>
                  <a:pt x="6057530" y="254494"/>
                  <a:pt x="5282214" y="337352"/>
                </a:cubicBezTo>
                <a:cubicBezTo>
                  <a:pt x="4506898" y="420210"/>
                  <a:pt x="1821402" y="389138"/>
                  <a:pt x="941033" y="497150"/>
                </a:cubicBezTo>
                <a:cubicBezTo>
                  <a:pt x="60664" y="605162"/>
                  <a:pt x="30332" y="795292"/>
                  <a:pt x="0" y="985422"/>
                </a:cubicBezTo>
              </a:path>
            </a:pathLst>
          </a:custGeom>
          <a:noFill/>
          <a:ln>
            <a:gradFill flip="none" rotWithShape="1">
              <a:gsLst>
                <a:gs pos="0">
                  <a:schemeClr val="accent1">
                    <a:lumMod val="20000"/>
                    <a:lumOff val="80000"/>
                  </a:schemeClr>
                </a:gs>
                <a:gs pos="100000">
                  <a:schemeClr val="tx2">
                    <a:lumMod val="75000"/>
                  </a:schemeClr>
                </a:gs>
                <a:gs pos="50000">
                  <a:schemeClr val="tx2">
                    <a:lumMod val="40000"/>
                    <a:lumOff val="60000"/>
                  </a:schemeClr>
                </a:gs>
              </a:gsLst>
              <a:lin ang="10800000" scaled="1"/>
              <a:tileRect/>
            </a:gra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239" name="גרפיקה 238" descr="נורת חשמל וגלגל שיניים">
            <a:extLst>
              <a:ext uri="{FF2B5EF4-FFF2-40B4-BE49-F238E27FC236}">
                <a16:creationId xmlns:a16="http://schemas.microsoft.com/office/drawing/2014/main" id="{F85F5E2B-D67A-CC8C-A5B8-7994232057E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21449840">
            <a:off x="17373696" y="33711764"/>
            <a:ext cx="514404" cy="514404"/>
          </a:xfrm>
          <a:prstGeom prst="rect">
            <a:avLst/>
          </a:prstGeom>
        </p:spPr>
      </p:pic>
      <p:sp>
        <p:nvSpPr>
          <p:cNvPr id="241" name="תיבת טקסט 240">
            <a:extLst>
              <a:ext uri="{FF2B5EF4-FFF2-40B4-BE49-F238E27FC236}">
                <a16:creationId xmlns:a16="http://schemas.microsoft.com/office/drawing/2014/main" id="{07246304-8E27-1E98-DA21-0B5249CE590B}"/>
              </a:ext>
            </a:extLst>
          </p:cNvPr>
          <p:cNvSpPr txBox="1"/>
          <p:nvPr/>
        </p:nvSpPr>
        <p:spPr>
          <a:xfrm rot="21435509">
            <a:off x="17795205" y="33822308"/>
            <a:ext cx="670310" cy="307777"/>
          </a:xfrm>
          <a:prstGeom prst="rect">
            <a:avLst/>
          </a:prstGeom>
          <a:noFill/>
          <a:ln>
            <a:noFill/>
          </a:ln>
        </p:spPr>
        <p:txBody>
          <a:bodyPr wrap="square" rtlCol="1">
            <a:spAutoFit/>
          </a:bodyPr>
          <a:lstStyle/>
          <a:p>
            <a:pPr algn="ctr"/>
            <a:r>
              <a:rPr lang="en-US" sz="1400" b="1" dirty="0">
                <a:solidFill>
                  <a:schemeClr val="tx1">
                    <a:lumMod val="65000"/>
                    <a:lumOff val="35000"/>
                  </a:schemeClr>
                </a:solidFill>
              </a:rPr>
              <a:t>DNN</a:t>
            </a:r>
            <a:endParaRPr lang="he-IL" sz="1400" b="1" dirty="0">
              <a:solidFill>
                <a:schemeClr val="tx1">
                  <a:lumMod val="65000"/>
                  <a:lumOff val="35000"/>
                </a:schemeClr>
              </a:solidFill>
            </a:endParaRPr>
          </a:p>
        </p:txBody>
      </p:sp>
      <p:cxnSp>
        <p:nvCxnSpPr>
          <p:cNvPr id="242" name="מחבר חץ ישר 241">
            <a:extLst>
              <a:ext uri="{FF2B5EF4-FFF2-40B4-BE49-F238E27FC236}">
                <a16:creationId xmlns:a16="http://schemas.microsoft.com/office/drawing/2014/main" id="{E7782216-8AFB-D57F-D1FB-617DCBFD4C9C}"/>
              </a:ext>
            </a:extLst>
          </p:cNvPr>
          <p:cNvCxnSpPr>
            <a:cxnSpLocks/>
            <a:stCxn id="214" idx="3"/>
            <a:endCxn id="245" idx="1"/>
          </p:cNvCxnSpPr>
          <p:nvPr/>
        </p:nvCxnSpPr>
        <p:spPr>
          <a:xfrm>
            <a:off x="13359776" y="37700602"/>
            <a:ext cx="2001187" cy="0"/>
          </a:xfrm>
          <a:prstGeom prst="straightConnector1">
            <a:avLst/>
          </a:prstGeom>
          <a:ln w="25400">
            <a:gradFill flip="none" rotWithShape="1">
              <a:gsLst>
                <a:gs pos="50000">
                  <a:schemeClr val="bg2">
                    <a:lumMod val="90000"/>
                  </a:schemeClr>
                </a:gs>
                <a:gs pos="70000">
                  <a:schemeClr val="bg2">
                    <a:lumMod val="75000"/>
                  </a:schemeClr>
                </a:gs>
                <a:gs pos="30000">
                  <a:schemeClr val="tx1"/>
                </a:gs>
              </a:gsLst>
              <a:lin ang="10800000" scaled="1"/>
              <a:tileRect/>
            </a:gradFill>
            <a:headEnd type="triangle"/>
            <a:tailEnd type="triangle"/>
          </a:ln>
        </p:spPr>
        <p:style>
          <a:lnRef idx="1">
            <a:schemeClr val="dk1"/>
          </a:lnRef>
          <a:fillRef idx="0">
            <a:schemeClr val="dk1"/>
          </a:fillRef>
          <a:effectRef idx="0">
            <a:schemeClr val="dk1"/>
          </a:effectRef>
          <a:fontRef idx="minor">
            <a:schemeClr val="tx1"/>
          </a:fontRef>
        </p:style>
      </p:cxnSp>
      <p:sp>
        <p:nvSpPr>
          <p:cNvPr id="245" name="תרשים זרימה: תהליך חלופי 244">
            <a:extLst>
              <a:ext uri="{FF2B5EF4-FFF2-40B4-BE49-F238E27FC236}">
                <a16:creationId xmlns:a16="http://schemas.microsoft.com/office/drawing/2014/main" id="{A7B8FD34-3C87-8933-0EE0-FBACC8082E8F}"/>
              </a:ext>
            </a:extLst>
          </p:cNvPr>
          <p:cNvSpPr/>
          <p:nvPr/>
        </p:nvSpPr>
        <p:spPr>
          <a:xfrm>
            <a:off x="15360963" y="37351969"/>
            <a:ext cx="1547715" cy="697265"/>
          </a:xfrm>
          <a:prstGeom prst="flowChartAlternateProcess">
            <a:avLst/>
          </a:prstGeom>
          <a:noFill/>
        </p:spPr>
        <p:style>
          <a:lnRef idx="2">
            <a:schemeClr val="dk1"/>
          </a:lnRef>
          <a:fillRef idx="1">
            <a:schemeClr val="lt1"/>
          </a:fillRef>
          <a:effectRef idx="0">
            <a:schemeClr val="dk1"/>
          </a:effectRef>
          <a:fontRef idx="minor">
            <a:schemeClr val="dk1"/>
          </a:fontRef>
        </p:style>
        <p:txBody>
          <a:bodyPr rtlCol="1" anchor="ctr"/>
          <a:lstStyle/>
          <a:p>
            <a:pPr algn="ctr"/>
            <a:r>
              <a:rPr lang="en-US" sz="2000" dirty="0">
                <a:solidFill>
                  <a:schemeClr val="tx1">
                    <a:lumMod val="65000"/>
                    <a:lumOff val="35000"/>
                  </a:schemeClr>
                </a:solidFill>
              </a:rPr>
              <a:t>Xception model</a:t>
            </a:r>
            <a:endParaRPr lang="he-IL" sz="2000" dirty="0">
              <a:solidFill>
                <a:schemeClr val="tx1">
                  <a:lumMod val="65000"/>
                  <a:lumOff val="35000"/>
                </a:schemeClr>
              </a:solidFill>
            </a:endParaRPr>
          </a:p>
        </p:txBody>
      </p:sp>
      <p:sp>
        <p:nvSpPr>
          <p:cNvPr id="246" name="תיבת טקסט 245">
            <a:extLst>
              <a:ext uri="{FF2B5EF4-FFF2-40B4-BE49-F238E27FC236}">
                <a16:creationId xmlns:a16="http://schemas.microsoft.com/office/drawing/2014/main" id="{196668E3-06C8-CE87-539B-02D56FAB88C4}"/>
              </a:ext>
            </a:extLst>
          </p:cNvPr>
          <p:cNvSpPr txBox="1"/>
          <p:nvPr/>
        </p:nvSpPr>
        <p:spPr>
          <a:xfrm>
            <a:off x="15188640" y="36899269"/>
            <a:ext cx="1893732" cy="461665"/>
          </a:xfrm>
          <a:prstGeom prst="rect">
            <a:avLst/>
          </a:prstGeom>
          <a:noFill/>
        </p:spPr>
        <p:txBody>
          <a:bodyPr wrap="square" rtlCol="1">
            <a:spAutoFit/>
          </a:bodyPr>
          <a:lstStyle/>
          <a:p>
            <a:pPr algn="ctr"/>
            <a:r>
              <a:rPr lang="en-US" sz="2400" b="1" dirty="0"/>
              <a:t>Best model</a:t>
            </a:r>
            <a:endParaRPr lang="he-IL" sz="2400" b="1" dirty="0"/>
          </a:p>
        </p:txBody>
      </p:sp>
      <p:pic>
        <p:nvPicPr>
          <p:cNvPr id="248" name="גרפיקה 247" descr="עיגול חץ">
            <a:extLst>
              <a:ext uri="{FF2B5EF4-FFF2-40B4-BE49-F238E27FC236}">
                <a16:creationId xmlns:a16="http://schemas.microsoft.com/office/drawing/2014/main" id="{A56A9D5F-3FE2-BD44-9280-512BC7FC032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3676872" y="36902798"/>
            <a:ext cx="609098" cy="609098"/>
          </a:xfrm>
          <a:prstGeom prst="rect">
            <a:avLst/>
          </a:prstGeom>
        </p:spPr>
      </p:pic>
      <p:sp>
        <p:nvSpPr>
          <p:cNvPr id="249" name="תיבת טקסט 248">
            <a:extLst>
              <a:ext uri="{FF2B5EF4-FFF2-40B4-BE49-F238E27FC236}">
                <a16:creationId xmlns:a16="http://schemas.microsoft.com/office/drawing/2014/main" id="{C2CADB7B-3E31-E4F4-40EA-61271E19A8DD}"/>
              </a:ext>
            </a:extLst>
          </p:cNvPr>
          <p:cNvSpPr txBox="1"/>
          <p:nvPr/>
        </p:nvSpPr>
        <p:spPr>
          <a:xfrm>
            <a:off x="13315754" y="37700602"/>
            <a:ext cx="1317664" cy="338554"/>
          </a:xfrm>
          <a:prstGeom prst="rect">
            <a:avLst/>
          </a:prstGeom>
          <a:noFill/>
        </p:spPr>
        <p:txBody>
          <a:bodyPr wrap="square" rtlCol="1">
            <a:spAutoFit/>
          </a:bodyPr>
          <a:lstStyle/>
          <a:p>
            <a:pPr algn="ctr"/>
            <a:r>
              <a:rPr lang="en-US" sz="1600" b="1" dirty="0">
                <a:solidFill>
                  <a:schemeClr val="accent2">
                    <a:lumMod val="75000"/>
                  </a:schemeClr>
                </a:solidFill>
              </a:rPr>
              <a:t>Fine-tuning</a:t>
            </a:r>
            <a:endParaRPr lang="he-IL" sz="1600" b="1" dirty="0">
              <a:solidFill>
                <a:schemeClr val="accent2">
                  <a:lumMod val="75000"/>
                </a:schemeClr>
              </a:solidFill>
            </a:endParaRPr>
          </a:p>
        </p:txBody>
      </p:sp>
      <p:sp>
        <p:nvSpPr>
          <p:cNvPr id="250" name="תיבת טקסט 249">
            <a:extLst>
              <a:ext uri="{FF2B5EF4-FFF2-40B4-BE49-F238E27FC236}">
                <a16:creationId xmlns:a16="http://schemas.microsoft.com/office/drawing/2014/main" id="{37D72D2F-907E-D654-C607-243FF892982E}"/>
              </a:ext>
            </a:extLst>
          </p:cNvPr>
          <p:cNvSpPr txBox="1"/>
          <p:nvPr/>
        </p:nvSpPr>
        <p:spPr>
          <a:xfrm>
            <a:off x="14322124" y="37380719"/>
            <a:ext cx="1059582" cy="338554"/>
          </a:xfrm>
          <a:prstGeom prst="rect">
            <a:avLst/>
          </a:prstGeom>
          <a:noFill/>
        </p:spPr>
        <p:txBody>
          <a:bodyPr wrap="square" rtlCol="1">
            <a:spAutoFit/>
          </a:bodyPr>
          <a:lstStyle/>
          <a:p>
            <a:pPr algn="ctr"/>
            <a:r>
              <a:rPr lang="en-US" sz="1600" b="1" dirty="0">
                <a:solidFill>
                  <a:schemeClr val="tx1"/>
                </a:solidFill>
              </a:rPr>
              <a:t>Evaluate</a:t>
            </a:r>
            <a:endParaRPr lang="he-IL" sz="1600" b="1" dirty="0">
              <a:solidFill>
                <a:schemeClr val="tx1"/>
              </a:solidFill>
            </a:endParaRPr>
          </a:p>
        </p:txBody>
      </p:sp>
      <p:pic>
        <p:nvPicPr>
          <p:cNvPr id="251" name="תמונה 250">
            <a:extLst>
              <a:ext uri="{FF2B5EF4-FFF2-40B4-BE49-F238E27FC236}">
                <a16:creationId xmlns:a16="http://schemas.microsoft.com/office/drawing/2014/main" id="{4667E9AD-A87A-CFF8-BCE3-9CEA4266F47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660472" y="37364050"/>
            <a:ext cx="644900" cy="644900"/>
          </a:xfrm>
          <a:prstGeom prst="rect">
            <a:avLst/>
          </a:prstGeom>
        </p:spPr>
      </p:pic>
      <p:sp>
        <p:nvSpPr>
          <p:cNvPr id="252" name="תיבת טקסט 251">
            <a:extLst>
              <a:ext uri="{FF2B5EF4-FFF2-40B4-BE49-F238E27FC236}">
                <a16:creationId xmlns:a16="http://schemas.microsoft.com/office/drawing/2014/main" id="{2C87AB19-5EE7-FB2D-471C-3A6CA41B6243}"/>
              </a:ext>
            </a:extLst>
          </p:cNvPr>
          <p:cNvSpPr txBox="1"/>
          <p:nvPr/>
        </p:nvSpPr>
        <p:spPr>
          <a:xfrm>
            <a:off x="17587808" y="37362047"/>
            <a:ext cx="1433310" cy="338554"/>
          </a:xfrm>
          <a:prstGeom prst="rect">
            <a:avLst/>
          </a:prstGeom>
          <a:noFill/>
        </p:spPr>
        <p:txBody>
          <a:bodyPr wrap="square" rtlCol="1">
            <a:spAutoFit/>
          </a:bodyPr>
          <a:lstStyle/>
          <a:p>
            <a:pPr algn="ctr"/>
            <a:r>
              <a:rPr lang="en-US" sz="1600" b="1" dirty="0">
                <a:solidFill>
                  <a:schemeClr val="tx1"/>
                </a:solidFill>
              </a:rPr>
              <a:t>Deployment</a:t>
            </a:r>
            <a:endParaRPr lang="he-IL" sz="1600" b="1" dirty="0">
              <a:solidFill>
                <a:schemeClr val="tx1"/>
              </a:solidFill>
            </a:endParaRPr>
          </a:p>
        </p:txBody>
      </p:sp>
      <p:cxnSp>
        <p:nvCxnSpPr>
          <p:cNvPr id="253" name="מחבר חץ ישר 252">
            <a:extLst>
              <a:ext uri="{FF2B5EF4-FFF2-40B4-BE49-F238E27FC236}">
                <a16:creationId xmlns:a16="http://schemas.microsoft.com/office/drawing/2014/main" id="{82C78D0A-EBAE-B420-7604-990330409419}"/>
              </a:ext>
            </a:extLst>
          </p:cNvPr>
          <p:cNvCxnSpPr>
            <a:cxnSpLocks/>
            <a:stCxn id="245" idx="3"/>
            <a:endCxn id="251" idx="1"/>
          </p:cNvCxnSpPr>
          <p:nvPr/>
        </p:nvCxnSpPr>
        <p:spPr>
          <a:xfrm flipV="1">
            <a:off x="16908678" y="37686500"/>
            <a:ext cx="2751794" cy="14102"/>
          </a:xfrm>
          <a:prstGeom prst="straightConnector1">
            <a:avLst/>
          </a:prstGeom>
          <a:ln w="25400">
            <a:solidFill>
              <a:schemeClr val="dk1"/>
            </a:solidFill>
            <a:tailEnd type="triangle"/>
          </a:ln>
        </p:spPr>
        <p:style>
          <a:lnRef idx="1">
            <a:schemeClr val="dk1"/>
          </a:lnRef>
          <a:fillRef idx="0">
            <a:schemeClr val="dk1"/>
          </a:fillRef>
          <a:effectRef idx="0">
            <a:schemeClr val="dk1"/>
          </a:effectRef>
          <a:fontRef idx="minor">
            <a:schemeClr val="tx1"/>
          </a:fontRef>
        </p:style>
      </p:cxnSp>
      <p:sp>
        <p:nvSpPr>
          <p:cNvPr id="254" name="תיבת טקסט 253">
            <a:extLst>
              <a:ext uri="{FF2B5EF4-FFF2-40B4-BE49-F238E27FC236}">
                <a16:creationId xmlns:a16="http://schemas.microsoft.com/office/drawing/2014/main" id="{2AFF1F68-4EAA-AF7B-4337-B81F9913274D}"/>
              </a:ext>
            </a:extLst>
          </p:cNvPr>
          <p:cNvSpPr txBox="1"/>
          <p:nvPr/>
        </p:nvSpPr>
        <p:spPr>
          <a:xfrm>
            <a:off x="20272593" y="37531325"/>
            <a:ext cx="1976494" cy="338554"/>
          </a:xfrm>
          <a:prstGeom prst="rect">
            <a:avLst/>
          </a:prstGeom>
          <a:noFill/>
        </p:spPr>
        <p:txBody>
          <a:bodyPr wrap="square" rtlCol="1">
            <a:spAutoFit/>
          </a:bodyPr>
          <a:lstStyle/>
          <a:p>
            <a:pPr algn="ctr"/>
            <a:r>
              <a:rPr lang="en-US" sz="1600" b="1" dirty="0">
                <a:solidFill>
                  <a:schemeClr val="tx1"/>
                </a:solidFill>
              </a:rPr>
              <a:t>PC app &amp; website</a:t>
            </a:r>
            <a:endParaRPr lang="he-IL" sz="1600" b="1" dirty="0">
              <a:solidFill>
                <a:schemeClr val="tx1"/>
              </a:solidFill>
            </a:endParaRPr>
          </a:p>
        </p:txBody>
      </p:sp>
      <p:pic>
        <p:nvPicPr>
          <p:cNvPr id="257" name="תמונה 256">
            <a:extLst>
              <a:ext uri="{FF2B5EF4-FFF2-40B4-BE49-F238E27FC236}">
                <a16:creationId xmlns:a16="http://schemas.microsoft.com/office/drawing/2014/main" id="{B4AB69FF-D597-6720-784E-4A73A31B167F}"/>
              </a:ext>
            </a:extLst>
          </p:cNvPr>
          <p:cNvPicPr>
            <a:picLocks noChangeAspect="1"/>
          </p:cNvPicPr>
          <p:nvPr/>
        </p:nvPicPr>
        <p:blipFill>
          <a:blip r:embed="rId18"/>
          <a:stretch>
            <a:fillRect/>
          </a:stretch>
        </p:blipFill>
        <p:spPr>
          <a:xfrm>
            <a:off x="16744589" y="39149559"/>
            <a:ext cx="6511915" cy="3459456"/>
          </a:xfrm>
          <a:prstGeom prst="rect">
            <a:avLst/>
          </a:prstGeom>
        </p:spPr>
      </p:pic>
      <p:sp>
        <p:nvSpPr>
          <p:cNvPr id="258" name="מלבן: פינות מעוגלות 257">
            <a:extLst>
              <a:ext uri="{FF2B5EF4-FFF2-40B4-BE49-F238E27FC236}">
                <a16:creationId xmlns:a16="http://schemas.microsoft.com/office/drawing/2014/main" id="{D25FB0D7-658A-3BCB-E1CE-54DA9B6D1DB6}"/>
              </a:ext>
            </a:extLst>
          </p:cNvPr>
          <p:cNvSpPr/>
          <p:nvPr/>
        </p:nvSpPr>
        <p:spPr>
          <a:xfrm>
            <a:off x="18961047" y="39640647"/>
            <a:ext cx="909563" cy="153525"/>
          </a:xfrm>
          <a:prstGeom prst="roundRect">
            <a:avLst/>
          </a:prstGeom>
          <a:noFill/>
          <a:ln w="9525">
            <a:solidFill>
              <a:schemeClr val="accent6">
                <a:lumMod val="60000"/>
                <a:lumOff val="40000"/>
              </a:schemeClr>
            </a:solidFill>
          </a:ln>
          <a:effectLst>
            <a:glow rad="25400">
              <a:srgbClr val="92D050"/>
            </a:glow>
          </a:effectLst>
          <a:scene3d>
            <a:camera prst="orthographicFront"/>
            <a:lightRig rig="threePt" dir="t"/>
          </a:scene3d>
          <a:sp3d>
            <a:bevelT w="139700" prst="cross"/>
          </a:sp3d>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rtl="1"/>
            <a:endParaRPr lang="he-IL"/>
          </a:p>
        </p:txBody>
      </p:sp>
      <p:pic>
        <p:nvPicPr>
          <p:cNvPr id="259" name="גרפיקה 258" descr="סימן ביקורת">
            <a:extLst>
              <a:ext uri="{FF2B5EF4-FFF2-40B4-BE49-F238E27FC236}">
                <a16:creationId xmlns:a16="http://schemas.microsoft.com/office/drawing/2014/main" id="{366CABCC-C0E4-3C70-E1F6-8BE259C9017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9919723" y="39564447"/>
            <a:ext cx="244454" cy="244454"/>
          </a:xfrm>
          <a:prstGeom prst="rect">
            <a:avLst/>
          </a:prstGeom>
          <a:effectLst>
            <a:glow rad="38100">
              <a:srgbClr val="92D050">
                <a:alpha val="25000"/>
              </a:srgbClr>
            </a:glow>
          </a:effectLst>
        </p:spPr>
      </p:pic>
      <p:cxnSp>
        <p:nvCxnSpPr>
          <p:cNvPr id="260" name="מחבר חץ ישר 259">
            <a:extLst>
              <a:ext uri="{FF2B5EF4-FFF2-40B4-BE49-F238E27FC236}">
                <a16:creationId xmlns:a16="http://schemas.microsoft.com/office/drawing/2014/main" id="{33B8B84B-356C-19CA-4070-67D2FD3EA257}"/>
              </a:ext>
            </a:extLst>
          </p:cNvPr>
          <p:cNvCxnSpPr>
            <a:cxnSpLocks/>
            <a:stCxn id="251" idx="2"/>
            <a:endCxn id="257" idx="0"/>
          </p:cNvCxnSpPr>
          <p:nvPr/>
        </p:nvCxnSpPr>
        <p:spPr>
          <a:xfrm>
            <a:off x="19982922" y="38008950"/>
            <a:ext cx="17625" cy="1140609"/>
          </a:xfrm>
          <a:prstGeom prst="straightConnector1">
            <a:avLst/>
          </a:prstGeom>
          <a:ln w="25400">
            <a:solidFill>
              <a:schemeClr val="dk1"/>
            </a:solidFill>
            <a:tailEnd type="triangle"/>
          </a:ln>
        </p:spPr>
        <p:style>
          <a:lnRef idx="1">
            <a:schemeClr val="dk1"/>
          </a:lnRef>
          <a:fillRef idx="0">
            <a:schemeClr val="dk1"/>
          </a:fillRef>
          <a:effectRef idx="0">
            <a:schemeClr val="dk1"/>
          </a:effectRef>
          <a:fontRef idx="minor">
            <a:schemeClr val="tx1"/>
          </a:fontRef>
        </p:style>
      </p:cxnSp>
      <p:pic>
        <p:nvPicPr>
          <p:cNvPr id="264" name="תמונה 263">
            <a:extLst>
              <a:ext uri="{FF2B5EF4-FFF2-40B4-BE49-F238E27FC236}">
                <a16:creationId xmlns:a16="http://schemas.microsoft.com/office/drawing/2014/main" id="{DEAAA73D-585C-7473-E5EE-0660ED5694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8967687" y="34796459"/>
            <a:ext cx="2014161" cy="1552614"/>
          </a:xfrm>
          <a:prstGeom prst="rect">
            <a:avLst/>
          </a:prstGeom>
        </p:spPr>
      </p:pic>
      <p:sp>
        <p:nvSpPr>
          <p:cNvPr id="265" name="תיבת טקסט 264">
            <a:extLst>
              <a:ext uri="{FF2B5EF4-FFF2-40B4-BE49-F238E27FC236}">
                <a16:creationId xmlns:a16="http://schemas.microsoft.com/office/drawing/2014/main" id="{C6EA94BC-FB9E-A329-CC33-F7B4EF0C88AA}"/>
              </a:ext>
            </a:extLst>
          </p:cNvPr>
          <p:cNvSpPr txBox="1"/>
          <p:nvPr/>
        </p:nvSpPr>
        <p:spPr>
          <a:xfrm>
            <a:off x="19232017" y="34458358"/>
            <a:ext cx="1529125" cy="338554"/>
          </a:xfrm>
          <a:prstGeom prst="rect">
            <a:avLst/>
          </a:prstGeom>
          <a:noFill/>
        </p:spPr>
        <p:txBody>
          <a:bodyPr wrap="square" rtlCol="1">
            <a:spAutoFit/>
          </a:bodyPr>
          <a:lstStyle/>
          <a:p>
            <a:pPr algn="ctr"/>
            <a:r>
              <a:rPr lang="en-US" sz="1600" b="1" dirty="0">
                <a:solidFill>
                  <a:schemeClr val="tx1"/>
                </a:solidFill>
              </a:rPr>
              <a:t>Input image</a:t>
            </a:r>
            <a:endParaRPr lang="he-IL" sz="1600" b="1" dirty="0">
              <a:solidFill>
                <a:schemeClr val="tx1"/>
              </a:solidFill>
            </a:endParaRPr>
          </a:p>
        </p:txBody>
      </p:sp>
      <p:sp>
        <p:nvSpPr>
          <p:cNvPr id="266" name="תיבת טקסט 265">
            <a:extLst>
              <a:ext uri="{FF2B5EF4-FFF2-40B4-BE49-F238E27FC236}">
                <a16:creationId xmlns:a16="http://schemas.microsoft.com/office/drawing/2014/main" id="{7C3CB0EE-3AB9-A49C-5F5B-96EAAC7DFC6C}"/>
              </a:ext>
            </a:extLst>
          </p:cNvPr>
          <p:cNvSpPr txBox="1"/>
          <p:nvPr/>
        </p:nvSpPr>
        <p:spPr>
          <a:xfrm>
            <a:off x="19915479" y="36603647"/>
            <a:ext cx="1625796" cy="338554"/>
          </a:xfrm>
          <a:prstGeom prst="rect">
            <a:avLst/>
          </a:prstGeom>
          <a:noFill/>
        </p:spPr>
        <p:txBody>
          <a:bodyPr wrap="square" rtlCol="1">
            <a:spAutoFit/>
          </a:bodyPr>
          <a:lstStyle/>
          <a:p>
            <a:pPr algn="ctr"/>
            <a:r>
              <a:rPr lang="en-US" sz="1600" b="1" dirty="0">
                <a:solidFill>
                  <a:schemeClr val="tx1"/>
                </a:solidFill>
              </a:rPr>
              <a:t>Preprocessing</a:t>
            </a:r>
            <a:endParaRPr lang="he-IL" sz="1600" b="1" dirty="0">
              <a:solidFill>
                <a:schemeClr val="tx1"/>
              </a:solidFill>
            </a:endParaRPr>
          </a:p>
        </p:txBody>
      </p:sp>
      <p:sp>
        <p:nvSpPr>
          <p:cNvPr id="267" name="תיבת טקסט 266">
            <a:extLst>
              <a:ext uri="{FF2B5EF4-FFF2-40B4-BE49-F238E27FC236}">
                <a16:creationId xmlns:a16="http://schemas.microsoft.com/office/drawing/2014/main" id="{E690009C-67A9-C702-B222-B84FB54B436E}"/>
              </a:ext>
            </a:extLst>
          </p:cNvPr>
          <p:cNvSpPr txBox="1"/>
          <p:nvPr/>
        </p:nvSpPr>
        <p:spPr>
          <a:xfrm>
            <a:off x="20970845" y="34874968"/>
            <a:ext cx="1324754" cy="338554"/>
          </a:xfrm>
          <a:prstGeom prst="rect">
            <a:avLst/>
          </a:prstGeom>
          <a:noFill/>
        </p:spPr>
        <p:txBody>
          <a:bodyPr wrap="square" rtlCol="1">
            <a:spAutoFit/>
          </a:bodyPr>
          <a:lstStyle/>
          <a:p>
            <a:pPr algn="ctr"/>
            <a:r>
              <a:rPr lang="en-US" sz="1600" b="1" dirty="0">
                <a:solidFill>
                  <a:schemeClr val="accent1">
                    <a:lumMod val="60000"/>
                    <a:lumOff val="40000"/>
                  </a:schemeClr>
                </a:solidFill>
              </a:rPr>
              <a:t>Carcinoma</a:t>
            </a:r>
            <a:endParaRPr lang="he-IL" sz="1600" b="1" dirty="0">
              <a:solidFill>
                <a:schemeClr val="accent1">
                  <a:lumMod val="60000"/>
                  <a:lumOff val="40000"/>
                </a:schemeClr>
              </a:solidFill>
            </a:endParaRPr>
          </a:p>
        </p:txBody>
      </p:sp>
      <p:sp>
        <p:nvSpPr>
          <p:cNvPr id="268" name="בועת דיבור: אליפסה 267">
            <a:extLst>
              <a:ext uri="{FF2B5EF4-FFF2-40B4-BE49-F238E27FC236}">
                <a16:creationId xmlns:a16="http://schemas.microsoft.com/office/drawing/2014/main" id="{827379D5-0EDC-B9F6-25B2-948E62F0446B}"/>
              </a:ext>
            </a:extLst>
          </p:cNvPr>
          <p:cNvSpPr/>
          <p:nvPr/>
        </p:nvSpPr>
        <p:spPr>
          <a:xfrm rot="10800000" flipH="1">
            <a:off x="20896361" y="34538786"/>
            <a:ext cx="1412170" cy="895128"/>
          </a:xfrm>
          <a:prstGeom prst="wedgeEllipseCallout">
            <a:avLst>
              <a:gd name="adj1" fmla="val -79636"/>
              <a:gd name="adj2" fmla="val -59886"/>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solidFill>
                <a:schemeClr val="accent1">
                  <a:lumMod val="60000"/>
                  <a:lumOff val="40000"/>
                </a:schemeClr>
              </a:solidFill>
            </a:endParaRPr>
          </a:p>
        </p:txBody>
      </p:sp>
      <p:cxnSp>
        <p:nvCxnSpPr>
          <p:cNvPr id="269" name="מחבר חץ ישר 268">
            <a:extLst>
              <a:ext uri="{FF2B5EF4-FFF2-40B4-BE49-F238E27FC236}">
                <a16:creationId xmlns:a16="http://schemas.microsoft.com/office/drawing/2014/main" id="{C9B10EEA-2C63-876D-17CB-83FF4B53210A}"/>
              </a:ext>
            </a:extLst>
          </p:cNvPr>
          <p:cNvCxnSpPr>
            <a:cxnSpLocks/>
            <a:stCxn id="264" idx="2"/>
            <a:endCxn id="251" idx="0"/>
          </p:cNvCxnSpPr>
          <p:nvPr/>
        </p:nvCxnSpPr>
        <p:spPr>
          <a:xfrm>
            <a:off x="19974768" y="36349073"/>
            <a:ext cx="8154" cy="1014977"/>
          </a:xfrm>
          <a:prstGeom prst="straightConnector1">
            <a:avLst/>
          </a:prstGeom>
          <a:ln w="25400">
            <a:solidFill>
              <a:schemeClr val="dk1"/>
            </a:solidFill>
            <a:tailEnd type="triangle"/>
          </a:ln>
        </p:spPr>
        <p:style>
          <a:lnRef idx="1">
            <a:schemeClr val="dk1"/>
          </a:lnRef>
          <a:fillRef idx="0">
            <a:schemeClr val="dk1"/>
          </a:fillRef>
          <a:effectRef idx="0">
            <a:schemeClr val="dk1"/>
          </a:effectRef>
          <a:fontRef idx="minor">
            <a:schemeClr val="tx1"/>
          </a:fontRef>
        </p:style>
      </p:cxnSp>
      <p:sp>
        <p:nvSpPr>
          <p:cNvPr id="272" name="תיבת טקסט 271">
            <a:extLst>
              <a:ext uri="{FF2B5EF4-FFF2-40B4-BE49-F238E27FC236}">
                <a16:creationId xmlns:a16="http://schemas.microsoft.com/office/drawing/2014/main" id="{17F29ABB-6335-B829-E293-61882AA60BC1}"/>
              </a:ext>
            </a:extLst>
          </p:cNvPr>
          <p:cNvSpPr txBox="1"/>
          <p:nvPr/>
        </p:nvSpPr>
        <p:spPr>
          <a:xfrm>
            <a:off x="19948244" y="38240700"/>
            <a:ext cx="1255613" cy="338554"/>
          </a:xfrm>
          <a:prstGeom prst="rect">
            <a:avLst/>
          </a:prstGeom>
          <a:noFill/>
        </p:spPr>
        <p:txBody>
          <a:bodyPr wrap="square" rtlCol="1">
            <a:spAutoFit/>
          </a:bodyPr>
          <a:lstStyle/>
          <a:p>
            <a:pPr algn="ctr"/>
            <a:r>
              <a:rPr lang="en-US" sz="1600" b="1" dirty="0">
                <a:solidFill>
                  <a:schemeClr val="tx1"/>
                </a:solidFill>
              </a:rPr>
              <a:t>Prediction</a:t>
            </a:r>
            <a:endParaRPr lang="he-IL" sz="1600" b="1" dirty="0">
              <a:solidFill>
                <a:schemeClr val="tx1"/>
              </a:solidFill>
            </a:endParaRPr>
          </a:p>
        </p:txBody>
      </p:sp>
      <p:sp>
        <p:nvSpPr>
          <p:cNvPr id="273" name="תיבת טקסט 272">
            <a:extLst>
              <a:ext uri="{FF2B5EF4-FFF2-40B4-BE49-F238E27FC236}">
                <a16:creationId xmlns:a16="http://schemas.microsoft.com/office/drawing/2014/main" id="{0180167E-0AD2-08F9-E0A8-E152FCC204A6}"/>
              </a:ext>
            </a:extLst>
          </p:cNvPr>
          <p:cNvSpPr txBox="1"/>
          <p:nvPr/>
        </p:nvSpPr>
        <p:spPr>
          <a:xfrm>
            <a:off x="17451805" y="38800926"/>
            <a:ext cx="1433310" cy="338554"/>
          </a:xfrm>
          <a:prstGeom prst="rect">
            <a:avLst/>
          </a:prstGeom>
          <a:noFill/>
        </p:spPr>
        <p:txBody>
          <a:bodyPr wrap="square" rtlCol="1">
            <a:spAutoFit/>
          </a:bodyPr>
          <a:lstStyle/>
          <a:p>
            <a:pPr algn="ctr"/>
            <a:r>
              <a:rPr lang="en-US" sz="1600" b="1" dirty="0">
                <a:solidFill>
                  <a:schemeClr val="tx1"/>
                </a:solidFill>
              </a:rPr>
              <a:t>Output</a:t>
            </a:r>
            <a:endParaRPr lang="he-IL" sz="1600" b="1" dirty="0">
              <a:solidFill>
                <a:schemeClr val="tx1"/>
              </a:solidFill>
            </a:endParaRPr>
          </a:p>
        </p:txBody>
      </p:sp>
      <p:sp>
        <p:nvSpPr>
          <p:cNvPr id="10" name="תיבת טקסט 9">
            <a:extLst>
              <a:ext uri="{FF2B5EF4-FFF2-40B4-BE49-F238E27FC236}">
                <a16:creationId xmlns:a16="http://schemas.microsoft.com/office/drawing/2014/main" id="{638E7953-2EE7-140F-03B8-AC2DA92954BE}"/>
              </a:ext>
            </a:extLst>
          </p:cNvPr>
          <p:cNvSpPr txBox="1"/>
          <p:nvPr/>
        </p:nvSpPr>
        <p:spPr>
          <a:xfrm>
            <a:off x="6856358" y="29383077"/>
            <a:ext cx="5223515" cy="584775"/>
          </a:xfrm>
          <a:prstGeom prst="rect">
            <a:avLst/>
          </a:prstGeom>
          <a:noFill/>
        </p:spPr>
        <p:txBody>
          <a:bodyPr wrap="square" rtlCol="1">
            <a:spAutoFit/>
          </a:bodyPr>
          <a:lstStyle/>
          <a:p>
            <a:pPr algn="ctr"/>
            <a:r>
              <a:rPr lang="en-US" sz="3200" b="1" dirty="0"/>
              <a:t>Technologies we utilized:</a:t>
            </a:r>
            <a:endParaRPr lang="he-IL" sz="3200" b="1" dirty="0"/>
          </a:p>
        </p:txBody>
      </p:sp>
      <p:pic>
        <p:nvPicPr>
          <p:cNvPr id="13" name="Picture 2">
            <a:extLst>
              <a:ext uri="{FF2B5EF4-FFF2-40B4-BE49-F238E27FC236}">
                <a16:creationId xmlns:a16="http://schemas.microsoft.com/office/drawing/2014/main" id="{0C469F73-E5B8-2562-AB18-8A2FBA9CB2E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229578" y="29426127"/>
            <a:ext cx="471958" cy="5173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a:extLst>
              <a:ext uri="{FF2B5EF4-FFF2-40B4-BE49-F238E27FC236}">
                <a16:creationId xmlns:a16="http://schemas.microsoft.com/office/drawing/2014/main" id="{5C9E68FA-C642-E3A1-89D8-429E4EFE1F3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570505" y="29425833"/>
            <a:ext cx="517343" cy="5173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a:extLst>
              <a:ext uri="{FF2B5EF4-FFF2-40B4-BE49-F238E27FC236}">
                <a16:creationId xmlns:a16="http://schemas.microsoft.com/office/drawing/2014/main" id="{B6BD6258-41FE-E0F7-5304-F6CC55F39AD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4279916" y="29424016"/>
            <a:ext cx="479400" cy="5127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a:extLst>
              <a:ext uri="{FF2B5EF4-FFF2-40B4-BE49-F238E27FC236}">
                <a16:creationId xmlns:a16="http://schemas.microsoft.com/office/drawing/2014/main" id="{780BA872-9BF5-58DD-79DF-016675F1944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5828696" y="29411423"/>
            <a:ext cx="987778" cy="5317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4">
            <a:extLst>
              <a:ext uri="{FF2B5EF4-FFF2-40B4-BE49-F238E27FC236}">
                <a16:creationId xmlns:a16="http://schemas.microsoft.com/office/drawing/2014/main" id="{DA6E86F2-E020-B37E-B33F-B9AE89EFDDA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929576" y="29515050"/>
            <a:ext cx="768028" cy="4217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Discussion of seaborn logo · Issue #2243 · mwaskom/seaborn · GitHub">
            <a:extLst>
              <a:ext uri="{FF2B5EF4-FFF2-40B4-BE49-F238E27FC236}">
                <a16:creationId xmlns:a16="http://schemas.microsoft.com/office/drawing/2014/main" id="{EC094A66-4188-3FE9-3243-61C1B71EA9C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526394" y="29419608"/>
            <a:ext cx="525258" cy="5252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a:extLst>
              <a:ext uri="{FF2B5EF4-FFF2-40B4-BE49-F238E27FC236}">
                <a16:creationId xmlns:a16="http://schemas.microsoft.com/office/drawing/2014/main" id="{C4E1FED8-6C63-7617-957B-4A234D570A8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176958" y="29426051"/>
            <a:ext cx="509196" cy="50919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8" descr="OpenCVLogo · opencv/opencv Wiki · GitHub">
            <a:extLst>
              <a:ext uri="{FF2B5EF4-FFF2-40B4-BE49-F238E27FC236}">
                <a16:creationId xmlns:a16="http://schemas.microsoft.com/office/drawing/2014/main" id="{13CFBBF4-68FD-DC48-DB74-6F6769D4610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846734" y="29423004"/>
            <a:ext cx="549667" cy="51043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0" descr="NumPy">
            <a:extLst>
              <a:ext uri="{FF2B5EF4-FFF2-40B4-BE49-F238E27FC236}">
                <a16:creationId xmlns:a16="http://schemas.microsoft.com/office/drawing/2014/main" id="{468A8763-3C83-6DA5-9911-719A85A857C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6912060" y="29392365"/>
            <a:ext cx="567998" cy="567998"/>
          </a:xfrm>
          <a:prstGeom prst="rect">
            <a:avLst/>
          </a:prstGeom>
          <a:noFill/>
          <a:extLst>
            <a:ext uri="{909E8E84-426E-40DD-AFC4-6F175D3DCCD1}">
              <a14:hiddenFill xmlns:a14="http://schemas.microsoft.com/office/drawing/2010/main">
                <a:solidFill>
                  <a:srgbClr val="FFFFFF"/>
                </a:solidFill>
              </a14:hiddenFill>
            </a:ext>
          </a:extLst>
        </p:spPr>
      </p:pic>
      <p:sp>
        <p:nvSpPr>
          <p:cNvPr id="28" name="תיבת טקסט 27">
            <a:extLst>
              <a:ext uri="{FF2B5EF4-FFF2-40B4-BE49-F238E27FC236}">
                <a16:creationId xmlns:a16="http://schemas.microsoft.com/office/drawing/2014/main" id="{941B5D67-9514-CB56-55C5-EE8305F658D5}"/>
              </a:ext>
            </a:extLst>
          </p:cNvPr>
          <p:cNvSpPr txBox="1"/>
          <p:nvPr/>
        </p:nvSpPr>
        <p:spPr>
          <a:xfrm>
            <a:off x="14029" y="36541314"/>
            <a:ext cx="6673205" cy="1200329"/>
          </a:xfrm>
          <a:prstGeom prst="rect">
            <a:avLst/>
          </a:prstGeom>
          <a:noFill/>
        </p:spPr>
        <p:txBody>
          <a:bodyPr wrap="square" rtlCol="1">
            <a:spAutoFit/>
          </a:bodyPr>
          <a:lstStyle/>
          <a:p>
            <a:pPr algn="ctr"/>
            <a:r>
              <a:rPr lang="en-US" sz="3600" b="1" i="0" dirty="0">
                <a:effectLst/>
                <a:latin typeface="Söhne"/>
              </a:rPr>
              <a:t>Explore the Project on </a:t>
            </a:r>
            <a:br>
              <a:rPr lang="en-US" sz="3600" b="1" i="0" dirty="0">
                <a:effectLst/>
                <a:latin typeface="Söhne"/>
              </a:rPr>
            </a:br>
            <a:r>
              <a:rPr lang="en-US" sz="3600" b="1" i="0" dirty="0">
                <a:effectLst/>
                <a:latin typeface="Söhne"/>
              </a:rPr>
              <a:t>GitHub &amp; the Online Website</a:t>
            </a:r>
            <a:endParaRPr lang="he-IL" sz="3600" b="1" dirty="0"/>
          </a:p>
        </p:txBody>
      </p:sp>
      <p:pic>
        <p:nvPicPr>
          <p:cNvPr id="29" name="תמונה 28">
            <a:extLst>
              <a:ext uri="{FF2B5EF4-FFF2-40B4-BE49-F238E27FC236}">
                <a16:creationId xmlns:a16="http://schemas.microsoft.com/office/drawing/2014/main" id="{B14E9454-0E50-6CC0-3770-F43C5D28B74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73600" y="37923340"/>
            <a:ext cx="4740033" cy="4740033"/>
          </a:xfrm>
          <a:prstGeom prst="rect">
            <a:avLst/>
          </a:prstGeom>
        </p:spPr>
      </p:pic>
      <p:pic>
        <p:nvPicPr>
          <p:cNvPr id="6" name="תמונה 5">
            <a:extLst>
              <a:ext uri="{FF2B5EF4-FFF2-40B4-BE49-F238E27FC236}">
                <a16:creationId xmlns:a16="http://schemas.microsoft.com/office/drawing/2014/main" id="{FB6550D0-6018-823F-EBCD-6045E8E84D0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5048340" y="38445731"/>
            <a:ext cx="3728475" cy="2012193"/>
          </a:xfrm>
          <a:prstGeom prst="rect">
            <a:avLst/>
          </a:prstGeom>
        </p:spPr>
      </p:pic>
    </p:spTree>
    <p:extLst>
      <p:ext uri="{BB962C8B-B14F-4D97-AF65-F5344CB8AC3E}">
        <p14:creationId xmlns:p14="http://schemas.microsoft.com/office/powerpoint/2010/main" val="2145752542"/>
      </p:ext>
    </p:extLst>
  </p:cSld>
  <p:clrMapOvr>
    <a:masterClrMapping/>
  </p:clrMapOvr>
</p:sld>
</file>

<file path=ppt/theme/theme1.xml><?xml version="1.0" encoding="utf-8"?>
<a:theme xmlns:a="http://schemas.openxmlformats.org/drawingml/2006/main" name="שובל אדים">
  <a:themeElements>
    <a:clrScheme name="כחול חם">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שובל אדים">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שובל אדים">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TM04033937[[fn=שובל אדים]]</Template>
  <TotalTime>8328</TotalTime>
  <Words>562</Words>
  <Application>Microsoft Office PowerPoint</Application>
  <PresentationFormat>מותאם אישית</PresentationFormat>
  <Paragraphs>123</Paragraphs>
  <Slides>1</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vt:i4>
      </vt:variant>
    </vt:vector>
  </HeadingPairs>
  <TitlesOfParts>
    <vt:vector size="7" baseType="lpstr">
      <vt:lpstr>Arial</vt:lpstr>
      <vt:lpstr>Calibri</vt:lpstr>
      <vt:lpstr>Century Gothic</vt:lpstr>
      <vt:lpstr>Söhne</vt:lpstr>
      <vt:lpstr>Source Sans Pro</vt:lpstr>
      <vt:lpstr>שובל אדים</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nadav ishai</dc:creator>
  <cp:lastModifiedBy>nadav ishai</cp:lastModifiedBy>
  <cp:revision>54</cp:revision>
  <dcterms:created xsi:type="dcterms:W3CDTF">2023-03-27T10:32:38Z</dcterms:created>
  <dcterms:modified xsi:type="dcterms:W3CDTF">2023-11-17T10:20:26Z</dcterms:modified>
</cp:coreProperties>
</file>